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40"/>
  </p:notesMasterIdLst>
  <p:handoutMasterIdLst>
    <p:handoutMasterId r:id="rId41"/>
  </p:handoutMasterIdLst>
  <p:sldIdLst>
    <p:sldId id="314" r:id="rId5"/>
    <p:sldId id="316" r:id="rId6"/>
    <p:sldId id="355" r:id="rId7"/>
    <p:sldId id="327" r:id="rId8"/>
    <p:sldId id="337" r:id="rId9"/>
    <p:sldId id="326" r:id="rId10"/>
    <p:sldId id="339" r:id="rId11"/>
    <p:sldId id="340" r:id="rId12"/>
    <p:sldId id="341" r:id="rId13"/>
    <p:sldId id="333" r:id="rId14"/>
    <p:sldId id="366" r:id="rId15"/>
    <p:sldId id="367" r:id="rId16"/>
    <p:sldId id="368" r:id="rId17"/>
    <p:sldId id="344" r:id="rId18"/>
    <p:sldId id="361" r:id="rId19"/>
    <p:sldId id="362" r:id="rId20"/>
    <p:sldId id="343" r:id="rId21"/>
    <p:sldId id="358" r:id="rId22"/>
    <p:sldId id="328" r:id="rId23"/>
    <p:sldId id="360" r:id="rId24"/>
    <p:sldId id="347" r:id="rId25"/>
    <p:sldId id="342" r:id="rId26"/>
    <p:sldId id="351" r:id="rId27"/>
    <p:sldId id="352" r:id="rId28"/>
    <p:sldId id="370" r:id="rId29"/>
    <p:sldId id="371" r:id="rId30"/>
    <p:sldId id="330" r:id="rId31"/>
    <p:sldId id="357" r:id="rId32"/>
    <p:sldId id="359" r:id="rId33"/>
    <p:sldId id="363" r:id="rId34"/>
    <p:sldId id="374" r:id="rId35"/>
    <p:sldId id="373" r:id="rId36"/>
    <p:sldId id="364" r:id="rId37"/>
    <p:sldId id="365" r:id="rId38"/>
    <p:sldId id="37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D399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9A52B9-982E-4861-B02A-2E981CBC7105}" v="17" dt="2025-05-26T02:05:07.265"/>
    <p1510:client id="{463D9E8D-7665-4650-9D94-7CBB736B6930}" v="10" dt="2025-05-25T10:26:45.365"/>
    <p1510:client id="{ABEB4410-5363-4027-8268-8E94F64A6EE3}" v="10" dt="2025-05-25T03:59:35.1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75" autoAdjust="0"/>
    <p:restoredTop sz="95430" autoAdjust="0"/>
  </p:normalViewPr>
  <p:slideViewPr>
    <p:cSldViewPr snapToGrid="0">
      <p:cViewPr varScale="1">
        <p:scale>
          <a:sx n="78" d="100"/>
          <a:sy n="78" d="100"/>
        </p:scale>
        <p:origin x="86" y="7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v Chand" userId="e991ab2e3fcca5b7" providerId="LiveId" clId="{463D9E8D-7665-4650-9D94-7CBB736B6930}"/>
    <pc:docChg chg="undo custSel addSld modSld sldOrd">
      <pc:chgData name="Anav Chand" userId="e991ab2e3fcca5b7" providerId="LiveId" clId="{463D9E8D-7665-4650-9D94-7CBB736B6930}" dt="2025-05-25T10:38:09.470" v="800"/>
      <pc:docMkLst>
        <pc:docMk/>
      </pc:docMkLst>
      <pc:sldChg chg="modSp mod">
        <pc:chgData name="Anav Chand" userId="e991ab2e3fcca5b7" providerId="LiveId" clId="{463D9E8D-7665-4650-9D94-7CBB736B6930}" dt="2025-05-25T10:23:39.636" v="211" actId="1076"/>
        <pc:sldMkLst>
          <pc:docMk/>
          <pc:sldMk cId="808816856" sldId="328"/>
        </pc:sldMkLst>
        <pc:spChg chg="mod">
          <ac:chgData name="Anav Chand" userId="e991ab2e3fcca5b7" providerId="LiveId" clId="{463D9E8D-7665-4650-9D94-7CBB736B6930}" dt="2025-05-25T10:23:32.107" v="210" actId="6549"/>
          <ac:spMkLst>
            <pc:docMk/>
            <pc:sldMk cId="808816856" sldId="328"/>
            <ac:spMk id="8" creationId="{80152F09-61BE-161A-D5E6-EF925AEC60A7}"/>
          </ac:spMkLst>
        </pc:spChg>
        <pc:picChg chg="mod">
          <ac:chgData name="Anav Chand" userId="e991ab2e3fcca5b7" providerId="LiveId" clId="{463D9E8D-7665-4650-9D94-7CBB736B6930}" dt="2025-05-25T10:23:39.636" v="211" actId="1076"/>
          <ac:picMkLst>
            <pc:docMk/>
            <pc:sldMk cId="808816856" sldId="328"/>
            <ac:picMk id="16" creationId="{191A87AD-167B-CA44-8B02-BF11E278F8EE}"/>
          </ac:picMkLst>
        </pc:picChg>
      </pc:sldChg>
      <pc:sldChg chg="addSp delSp modSp mod">
        <pc:chgData name="Anav Chand" userId="e991ab2e3fcca5b7" providerId="LiveId" clId="{463D9E8D-7665-4650-9D94-7CBB736B6930}" dt="2025-05-25T10:27:52.928" v="296" actId="408"/>
        <pc:sldMkLst>
          <pc:docMk/>
          <pc:sldMk cId="3198927105" sldId="330"/>
        </pc:sldMkLst>
        <pc:spChg chg="add del">
          <ac:chgData name="Anav Chand" userId="e991ab2e3fcca5b7" providerId="LiveId" clId="{463D9E8D-7665-4650-9D94-7CBB736B6930}" dt="2025-05-25T10:25:55.359" v="261" actId="22"/>
          <ac:spMkLst>
            <pc:docMk/>
            <pc:sldMk cId="3198927105" sldId="330"/>
            <ac:spMk id="5" creationId="{5CB2A24C-8F58-5F9B-6DDF-2E1B460437DA}"/>
          </ac:spMkLst>
        </pc:spChg>
        <pc:spChg chg="mod">
          <ac:chgData name="Anav Chand" userId="e991ab2e3fcca5b7" providerId="LiveId" clId="{463D9E8D-7665-4650-9D94-7CBB736B6930}" dt="2025-05-25T10:25:12.840" v="258" actId="20577"/>
          <ac:spMkLst>
            <pc:docMk/>
            <pc:sldMk cId="3198927105" sldId="330"/>
            <ac:spMk id="7" creationId="{FF5C5637-2971-6B34-317C-FC2110E7792D}"/>
          </ac:spMkLst>
        </pc:spChg>
        <pc:picChg chg="mod">
          <ac:chgData name="Anav Chand" userId="e991ab2e3fcca5b7" providerId="LiveId" clId="{463D9E8D-7665-4650-9D94-7CBB736B6930}" dt="2025-05-25T10:27:52.928" v="296" actId="408"/>
          <ac:picMkLst>
            <pc:docMk/>
            <pc:sldMk cId="3198927105" sldId="330"/>
            <ac:picMk id="4" creationId="{30E8EBB6-0677-994E-8F84-F621480E08E0}"/>
          </ac:picMkLst>
        </pc:picChg>
        <pc:picChg chg="del">
          <ac:chgData name="Anav Chand" userId="e991ab2e3fcca5b7" providerId="LiveId" clId="{463D9E8D-7665-4650-9D94-7CBB736B6930}" dt="2025-05-25T10:25:17.584" v="259" actId="478"/>
          <ac:picMkLst>
            <pc:docMk/>
            <pc:sldMk cId="3198927105" sldId="330"/>
            <ac:picMk id="9" creationId="{43E041AA-3EBC-9E4E-3BD5-FF1A977C1D2F}"/>
          </ac:picMkLst>
        </pc:picChg>
        <pc:picChg chg="add del mod">
          <ac:chgData name="Anav Chand" userId="e991ab2e3fcca5b7" providerId="LiveId" clId="{463D9E8D-7665-4650-9D94-7CBB736B6930}" dt="2025-05-25T10:26:16.089" v="264" actId="478"/>
          <ac:picMkLst>
            <pc:docMk/>
            <pc:sldMk cId="3198927105" sldId="330"/>
            <ac:picMk id="10" creationId="{09F97737-3E9C-B764-CBF0-C175C40748D8}"/>
          </ac:picMkLst>
        </pc:picChg>
        <pc:picChg chg="mod">
          <ac:chgData name="Anav Chand" userId="e991ab2e3fcca5b7" providerId="LiveId" clId="{463D9E8D-7665-4650-9D94-7CBB736B6930}" dt="2025-05-25T10:27:52.928" v="296" actId="408"/>
          <ac:picMkLst>
            <pc:docMk/>
            <pc:sldMk cId="3198927105" sldId="330"/>
            <ac:picMk id="11" creationId="{98D1965E-C548-3426-7859-E53E25E72D93}"/>
          </ac:picMkLst>
        </pc:picChg>
        <pc:picChg chg="add mod">
          <ac:chgData name="Anav Chand" userId="e991ab2e3fcca5b7" providerId="LiveId" clId="{463D9E8D-7665-4650-9D94-7CBB736B6930}" dt="2025-05-25T10:27:38.648" v="295" actId="1076"/>
          <ac:picMkLst>
            <pc:docMk/>
            <pc:sldMk cId="3198927105" sldId="330"/>
            <ac:picMk id="13" creationId="{58057F2A-3AB3-7543-DB01-FF08AFC2795E}"/>
          </ac:picMkLst>
        </pc:picChg>
      </pc:sldChg>
      <pc:sldChg chg="modSp mod">
        <pc:chgData name="Anav Chand" userId="e991ab2e3fcca5b7" providerId="LiveId" clId="{463D9E8D-7665-4650-9D94-7CBB736B6930}" dt="2025-05-25T10:04:04.591" v="6" actId="20577"/>
        <pc:sldMkLst>
          <pc:docMk/>
          <pc:sldMk cId="1538712636" sldId="333"/>
        </pc:sldMkLst>
        <pc:spChg chg="mod">
          <ac:chgData name="Anav Chand" userId="e991ab2e3fcca5b7" providerId="LiveId" clId="{463D9E8D-7665-4650-9D94-7CBB736B6930}" dt="2025-05-25T10:04:04.591" v="6" actId="20577"/>
          <ac:spMkLst>
            <pc:docMk/>
            <pc:sldMk cId="1538712636" sldId="333"/>
            <ac:spMk id="3" creationId="{061941D4-9AA0-5B1A-1BB2-01D65CE5FBB8}"/>
          </ac:spMkLst>
        </pc:spChg>
      </pc:sldChg>
      <pc:sldChg chg="modSp mod">
        <pc:chgData name="Anav Chand" userId="e991ab2e3fcca5b7" providerId="LiveId" clId="{463D9E8D-7665-4650-9D94-7CBB736B6930}" dt="2025-05-25T10:30:53.580" v="398" actId="313"/>
        <pc:sldMkLst>
          <pc:docMk/>
          <pc:sldMk cId="1644333275" sldId="340"/>
        </pc:sldMkLst>
        <pc:spChg chg="mod">
          <ac:chgData name="Anav Chand" userId="e991ab2e3fcca5b7" providerId="LiveId" clId="{463D9E8D-7665-4650-9D94-7CBB736B6930}" dt="2025-05-25T10:30:53.580" v="398" actId="313"/>
          <ac:spMkLst>
            <pc:docMk/>
            <pc:sldMk cId="1644333275" sldId="340"/>
            <ac:spMk id="2" creationId="{9A9DD2DB-E95B-1728-E1D3-98C81BE2A4F5}"/>
          </ac:spMkLst>
        </pc:spChg>
      </pc:sldChg>
      <pc:sldChg chg="modSp mod">
        <pc:chgData name="Anav Chand" userId="e991ab2e3fcca5b7" providerId="LiveId" clId="{463D9E8D-7665-4650-9D94-7CBB736B6930}" dt="2025-05-25T10:30:51.006" v="397" actId="313"/>
        <pc:sldMkLst>
          <pc:docMk/>
          <pc:sldMk cId="1393809030" sldId="341"/>
        </pc:sldMkLst>
        <pc:spChg chg="mod">
          <ac:chgData name="Anav Chand" userId="e991ab2e3fcca5b7" providerId="LiveId" clId="{463D9E8D-7665-4650-9D94-7CBB736B6930}" dt="2025-05-25T10:30:51.006" v="397" actId="313"/>
          <ac:spMkLst>
            <pc:docMk/>
            <pc:sldMk cId="1393809030" sldId="341"/>
            <ac:spMk id="2" creationId="{534DD131-D3CC-A7E1-A834-295EC7326657}"/>
          </ac:spMkLst>
        </pc:spChg>
        <pc:spChg chg="mod">
          <ac:chgData name="Anav Chand" userId="e991ab2e3fcca5b7" providerId="LiveId" clId="{463D9E8D-7665-4650-9D94-7CBB736B6930}" dt="2025-05-25T10:03:41.788" v="1" actId="14100"/>
          <ac:spMkLst>
            <pc:docMk/>
            <pc:sldMk cId="1393809030" sldId="341"/>
            <ac:spMk id="4" creationId="{FDF305C6-6B25-31B6-4BD2-90EDC6DE6E82}"/>
          </ac:spMkLst>
        </pc:spChg>
      </pc:sldChg>
      <pc:sldChg chg="addSp modSp mod">
        <pc:chgData name="Anav Chand" userId="e991ab2e3fcca5b7" providerId="LiveId" clId="{463D9E8D-7665-4650-9D94-7CBB736B6930}" dt="2025-05-25T10:19:53.616" v="205" actId="20577"/>
        <pc:sldMkLst>
          <pc:docMk/>
          <pc:sldMk cId="746916818" sldId="343"/>
        </pc:sldMkLst>
        <pc:spChg chg="mod">
          <ac:chgData name="Anav Chand" userId="e991ab2e3fcca5b7" providerId="LiveId" clId="{463D9E8D-7665-4650-9D94-7CBB736B6930}" dt="2025-05-25T10:19:53.616" v="205" actId="20577"/>
          <ac:spMkLst>
            <pc:docMk/>
            <pc:sldMk cId="746916818" sldId="343"/>
            <ac:spMk id="3" creationId="{5DCE1A80-F815-1E4F-0A62-FCEC1CFF0695}"/>
          </ac:spMkLst>
        </pc:spChg>
        <pc:spChg chg="add">
          <ac:chgData name="Anav Chand" userId="e991ab2e3fcca5b7" providerId="LiveId" clId="{463D9E8D-7665-4650-9D94-7CBB736B6930}" dt="2025-05-25T10:15:05.820" v="22"/>
          <ac:spMkLst>
            <pc:docMk/>
            <pc:sldMk cId="746916818" sldId="343"/>
            <ac:spMk id="4" creationId="{40C87EAF-5D6F-8C1A-5F37-110651811A90}"/>
          </ac:spMkLst>
        </pc:spChg>
        <pc:spChg chg="add mod">
          <ac:chgData name="Anav Chand" userId="e991ab2e3fcca5b7" providerId="LiveId" clId="{463D9E8D-7665-4650-9D94-7CBB736B6930}" dt="2025-05-25T10:15:10.304" v="25"/>
          <ac:spMkLst>
            <pc:docMk/>
            <pc:sldMk cId="746916818" sldId="343"/>
            <ac:spMk id="5" creationId="{6E6F585A-51A5-64E0-BE6C-7569AC16AFA8}"/>
          </ac:spMkLst>
        </pc:spChg>
        <pc:spChg chg="add">
          <ac:chgData name="Anav Chand" userId="e991ab2e3fcca5b7" providerId="LiveId" clId="{463D9E8D-7665-4650-9D94-7CBB736B6930}" dt="2025-05-25T10:15:14.985" v="29"/>
          <ac:spMkLst>
            <pc:docMk/>
            <pc:sldMk cId="746916818" sldId="343"/>
            <ac:spMk id="6" creationId="{4D46D3FB-F150-7751-203D-6249ADBBD911}"/>
          </ac:spMkLst>
        </pc:spChg>
      </pc:sldChg>
      <pc:sldChg chg="modSp mod ord">
        <pc:chgData name="Anav Chand" userId="e991ab2e3fcca5b7" providerId="LiveId" clId="{463D9E8D-7665-4650-9D94-7CBB736B6930}" dt="2025-05-25T10:38:07.146" v="798"/>
        <pc:sldMkLst>
          <pc:docMk/>
          <pc:sldMk cId="2175274463" sldId="361"/>
        </pc:sldMkLst>
        <pc:spChg chg="mod">
          <ac:chgData name="Anav Chand" userId="e991ab2e3fcca5b7" providerId="LiveId" clId="{463D9E8D-7665-4650-9D94-7CBB736B6930}" dt="2025-05-25T10:30:24.888" v="394" actId="313"/>
          <ac:spMkLst>
            <pc:docMk/>
            <pc:sldMk cId="2175274463" sldId="361"/>
            <ac:spMk id="2" creationId="{9C91B888-5F9A-7368-AFBC-A5DAFBAB533F}"/>
          </ac:spMkLst>
        </pc:spChg>
      </pc:sldChg>
      <pc:sldChg chg="modSp add mod ord">
        <pc:chgData name="Anav Chand" userId="e991ab2e3fcca5b7" providerId="LiveId" clId="{463D9E8D-7665-4650-9D94-7CBB736B6930}" dt="2025-05-25T10:38:09.470" v="800"/>
        <pc:sldMkLst>
          <pc:docMk/>
          <pc:sldMk cId="704911548" sldId="362"/>
        </pc:sldMkLst>
        <pc:spChg chg="mod">
          <ac:chgData name="Anav Chand" userId="e991ab2e3fcca5b7" providerId="LiveId" clId="{463D9E8D-7665-4650-9D94-7CBB736B6930}" dt="2025-05-25T10:31:03.475" v="399" actId="313"/>
          <ac:spMkLst>
            <pc:docMk/>
            <pc:sldMk cId="704911548" sldId="362"/>
            <ac:spMk id="2" creationId="{36872876-EF8C-F1BF-7AB9-255EEEBC5F17}"/>
          </ac:spMkLst>
        </pc:spChg>
        <pc:spChg chg="mod">
          <ac:chgData name="Anav Chand" userId="e991ab2e3fcca5b7" providerId="LiveId" clId="{463D9E8D-7665-4650-9D94-7CBB736B6930}" dt="2025-05-25T10:36:11.824" v="791" actId="20577"/>
          <ac:spMkLst>
            <pc:docMk/>
            <pc:sldMk cId="704911548" sldId="362"/>
            <ac:spMk id="3" creationId="{C27B49E0-AC36-22B6-2D77-C75BE90E3D78}"/>
          </ac:spMkLst>
        </pc:spChg>
      </pc:sldChg>
    </pc:docChg>
  </pc:docChgLst>
  <pc:docChgLst>
    <pc:chgData name="Anav Chand" userId="e991ab2e3fcca5b7" providerId="LiveId" clId="{ABEB4410-5363-4027-8268-8E94F64A6EE3}"/>
    <pc:docChg chg="undo custSel delSld modSld">
      <pc:chgData name="Anav Chand" userId="e991ab2e3fcca5b7" providerId="LiveId" clId="{ABEB4410-5363-4027-8268-8E94F64A6EE3}" dt="2025-05-25T04:02:42.522" v="1342" actId="20577"/>
      <pc:docMkLst>
        <pc:docMk/>
      </pc:docMkLst>
      <pc:sldChg chg="modSp mod">
        <pc:chgData name="Anav Chand" userId="e991ab2e3fcca5b7" providerId="LiveId" clId="{ABEB4410-5363-4027-8268-8E94F64A6EE3}" dt="2025-05-25T01:31:35.519" v="11" actId="20577"/>
        <pc:sldMkLst>
          <pc:docMk/>
          <pc:sldMk cId="2945390068" sldId="314"/>
        </pc:sldMkLst>
        <pc:spChg chg="mod">
          <ac:chgData name="Anav Chand" userId="e991ab2e3fcca5b7" providerId="LiveId" clId="{ABEB4410-5363-4027-8268-8E94F64A6EE3}" dt="2025-05-25T01:31:35.519" v="11" actId="20577"/>
          <ac:spMkLst>
            <pc:docMk/>
            <pc:sldMk cId="2945390068" sldId="314"/>
            <ac:spMk id="2" creationId="{35440D96-BFFB-05BD-30ED-0352500CD058}"/>
          </ac:spMkLst>
        </pc:spChg>
      </pc:sldChg>
      <pc:sldChg chg="modSp mod">
        <pc:chgData name="Anav Chand" userId="e991ab2e3fcca5b7" providerId="LiveId" clId="{ABEB4410-5363-4027-8268-8E94F64A6EE3}" dt="2025-05-25T03:37:48.001" v="879" actId="20577"/>
        <pc:sldMkLst>
          <pc:docMk/>
          <pc:sldMk cId="4293742996" sldId="316"/>
        </pc:sldMkLst>
        <pc:spChg chg="mod">
          <ac:chgData name="Anav Chand" userId="e991ab2e3fcca5b7" providerId="LiveId" clId="{ABEB4410-5363-4027-8268-8E94F64A6EE3}" dt="2025-05-25T03:37:48.001" v="879" actId="20577"/>
          <ac:spMkLst>
            <pc:docMk/>
            <pc:sldMk cId="4293742996" sldId="316"/>
            <ac:spMk id="6" creationId="{9E83DA20-F12F-7C1E-3335-8202186A8B65}"/>
          </ac:spMkLst>
        </pc:spChg>
      </pc:sldChg>
      <pc:sldChg chg="modSp mod">
        <pc:chgData name="Anav Chand" userId="e991ab2e3fcca5b7" providerId="LiveId" clId="{ABEB4410-5363-4027-8268-8E94F64A6EE3}" dt="2025-05-25T03:40:43.400" v="947" actId="20577"/>
        <pc:sldMkLst>
          <pc:docMk/>
          <pc:sldMk cId="3198927105" sldId="330"/>
        </pc:sldMkLst>
        <pc:spChg chg="mod">
          <ac:chgData name="Anav Chand" userId="e991ab2e3fcca5b7" providerId="LiveId" clId="{ABEB4410-5363-4027-8268-8E94F64A6EE3}" dt="2025-05-25T03:40:16.516" v="942" actId="20577"/>
          <ac:spMkLst>
            <pc:docMk/>
            <pc:sldMk cId="3198927105" sldId="330"/>
            <ac:spMk id="2" creationId="{D6E5D201-76FA-C2F2-38A2-23A29378EA6A}"/>
          </ac:spMkLst>
        </pc:spChg>
        <pc:spChg chg="mod">
          <ac:chgData name="Anav Chand" userId="e991ab2e3fcca5b7" providerId="LiveId" clId="{ABEB4410-5363-4027-8268-8E94F64A6EE3}" dt="2025-05-25T03:40:43.400" v="947" actId="20577"/>
          <ac:spMkLst>
            <pc:docMk/>
            <pc:sldMk cId="3198927105" sldId="330"/>
            <ac:spMk id="7" creationId="{FF5C5637-2971-6B34-317C-FC2110E7792D}"/>
          </ac:spMkLst>
        </pc:spChg>
        <pc:picChg chg="mod">
          <ac:chgData name="Anav Chand" userId="e991ab2e3fcca5b7" providerId="LiveId" clId="{ABEB4410-5363-4027-8268-8E94F64A6EE3}" dt="2025-05-25T03:39:53.750" v="906" actId="1076"/>
          <ac:picMkLst>
            <pc:docMk/>
            <pc:sldMk cId="3198927105" sldId="330"/>
            <ac:picMk id="4" creationId="{30E8EBB6-0677-994E-8F84-F621480E08E0}"/>
          </ac:picMkLst>
        </pc:picChg>
        <pc:picChg chg="mod">
          <ac:chgData name="Anav Chand" userId="e991ab2e3fcca5b7" providerId="LiveId" clId="{ABEB4410-5363-4027-8268-8E94F64A6EE3}" dt="2025-05-25T03:39:53.750" v="906" actId="1076"/>
          <ac:picMkLst>
            <pc:docMk/>
            <pc:sldMk cId="3198927105" sldId="330"/>
            <ac:picMk id="6" creationId="{11C0E21D-38BC-A030-C963-5A19D4FB2D1A}"/>
          </ac:picMkLst>
        </pc:picChg>
        <pc:picChg chg="mod">
          <ac:chgData name="Anav Chand" userId="e991ab2e3fcca5b7" providerId="LiveId" clId="{ABEB4410-5363-4027-8268-8E94F64A6EE3}" dt="2025-05-25T03:39:53.750" v="906" actId="1076"/>
          <ac:picMkLst>
            <pc:docMk/>
            <pc:sldMk cId="3198927105" sldId="330"/>
            <ac:picMk id="9" creationId="{43E041AA-3EBC-9E4E-3BD5-FF1A977C1D2F}"/>
          </ac:picMkLst>
        </pc:picChg>
        <pc:picChg chg="mod">
          <ac:chgData name="Anav Chand" userId="e991ab2e3fcca5b7" providerId="LiveId" clId="{ABEB4410-5363-4027-8268-8E94F64A6EE3}" dt="2025-05-25T03:39:53.750" v="906" actId="1076"/>
          <ac:picMkLst>
            <pc:docMk/>
            <pc:sldMk cId="3198927105" sldId="330"/>
            <ac:picMk id="11" creationId="{98D1965E-C548-3426-7859-E53E25E72D93}"/>
          </ac:picMkLst>
        </pc:picChg>
      </pc:sldChg>
      <pc:sldChg chg="modSp mod">
        <pc:chgData name="Anav Chand" userId="e991ab2e3fcca5b7" providerId="LiveId" clId="{ABEB4410-5363-4027-8268-8E94F64A6EE3}" dt="2025-05-25T01:42:04.545" v="248" actId="20577"/>
        <pc:sldMkLst>
          <pc:docMk/>
          <pc:sldMk cId="1538712636" sldId="333"/>
        </pc:sldMkLst>
        <pc:spChg chg="mod">
          <ac:chgData name="Anav Chand" userId="e991ab2e3fcca5b7" providerId="LiveId" clId="{ABEB4410-5363-4027-8268-8E94F64A6EE3}" dt="2025-05-25T01:42:04.545" v="248" actId="20577"/>
          <ac:spMkLst>
            <pc:docMk/>
            <pc:sldMk cId="1538712636" sldId="333"/>
            <ac:spMk id="3" creationId="{061941D4-9AA0-5B1A-1BB2-01D65CE5FBB8}"/>
          </ac:spMkLst>
        </pc:spChg>
      </pc:sldChg>
      <pc:sldChg chg="modSp mod">
        <pc:chgData name="Anav Chand" userId="e991ab2e3fcca5b7" providerId="LiveId" clId="{ABEB4410-5363-4027-8268-8E94F64A6EE3}" dt="2025-05-25T03:55:06.914" v="1261" actId="20577"/>
        <pc:sldMkLst>
          <pc:docMk/>
          <pc:sldMk cId="1562933146" sldId="342"/>
        </pc:sldMkLst>
        <pc:spChg chg="mod">
          <ac:chgData name="Anav Chand" userId="e991ab2e3fcca5b7" providerId="LiveId" clId="{ABEB4410-5363-4027-8268-8E94F64A6EE3}" dt="2025-05-25T03:55:06.914" v="1261" actId="20577"/>
          <ac:spMkLst>
            <pc:docMk/>
            <pc:sldMk cId="1562933146" sldId="342"/>
            <ac:spMk id="5" creationId="{30936F67-A3B1-3C32-EF3D-CCE3267D081A}"/>
          </ac:spMkLst>
        </pc:spChg>
      </pc:sldChg>
      <pc:sldChg chg="modSp mod">
        <pc:chgData name="Anav Chand" userId="e991ab2e3fcca5b7" providerId="LiveId" clId="{ABEB4410-5363-4027-8268-8E94F64A6EE3}" dt="2025-05-25T03:36:10.390" v="850" actId="20577"/>
        <pc:sldMkLst>
          <pc:docMk/>
          <pc:sldMk cId="746916818" sldId="343"/>
        </pc:sldMkLst>
        <pc:spChg chg="mod">
          <ac:chgData name="Anav Chand" userId="e991ab2e3fcca5b7" providerId="LiveId" clId="{ABEB4410-5363-4027-8268-8E94F64A6EE3}" dt="2025-05-25T03:36:10.390" v="850" actId="20577"/>
          <ac:spMkLst>
            <pc:docMk/>
            <pc:sldMk cId="746916818" sldId="343"/>
            <ac:spMk id="3" creationId="{5DCE1A80-F815-1E4F-0A62-FCEC1CFF0695}"/>
          </ac:spMkLst>
        </pc:spChg>
      </pc:sldChg>
      <pc:sldChg chg="modSp mod">
        <pc:chgData name="Anav Chand" userId="e991ab2e3fcca5b7" providerId="LiveId" clId="{ABEB4410-5363-4027-8268-8E94F64A6EE3}" dt="2025-05-25T04:02:42.522" v="1342" actId="20577"/>
        <pc:sldMkLst>
          <pc:docMk/>
          <pc:sldMk cId="3366192306" sldId="344"/>
        </pc:sldMkLst>
        <pc:spChg chg="mod">
          <ac:chgData name="Anav Chand" userId="e991ab2e3fcca5b7" providerId="LiveId" clId="{ABEB4410-5363-4027-8268-8E94F64A6EE3}" dt="2025-05-25T04:02:42.522" v="1342" actId="20577"/>
          <ac:spMkLst>
            <pc:docMk/>
            <pc:sldMk cId="3366192306" sldId="344"/>
            <ac:spMk id="5" creationId="{EA828E7D-2945-1631-C56E-263241DDBB4D}"/>
          </ac:spMkLst>
        </pc:spChg>
      </pc:sldChg>
      <pc:sldChg chg="addSp delSp modSp mod">
        <pc:chgData name="Anav Chand" userId="e991ab2e3fcca5b7" providerId="LiveId" clId="{ABEB4410-5363-4027-8268-8E94F64A6EE3}" dt="2025-05-25T04:01:14.881" v="1323" actId="14100"/>
        <pc:sldMkLst>
          <pc:docMk/>
          <pc:sldMk cId="1786328855" sldId="347"/>
        </pc:sldMkLst>
        <pc:spChg chg="mod">
          <ac:chgData name="Anav Chand" userId="e991ab2e3fcca5b7" providerId="LiveId" clId="{ABEB4410-5363-4027-8268-8E94F64A6EE3}" dt="2025-05-25T04:01:05.258" v="1321" actId="20577"/>
          <ac:spMkLst>
            <pc:docMk/>
            <pc:sldMk cId="1786328855" sldId="347"/>
            <ac:spMk id="4" creationId="{58E54B1C-5CE4-53FC-3C17-7ADE1777FA56}"/>
          </ac:spMkLst>
        </pc:spChg>
        <pc:picChg chg="add del mod">
          <ac:chgData name="Anav Chand" userId="e991ab2e3fcca5b7" providerId="LiveId" clId="{ABEB4410-5363-4027-8268-8E94F64A6EE3}" dt="2025-05-25T03:57:09.757" v="1268" actId="478"/>
          <ac:picMkLst>
            <pc:docMk/>
            <pc:sldMk cId="1786328855" sldId="347"/>
            <ac:picMk id="5" creationId="{6345B62A-4580-E02B-215E-5E40760EB2BD}"/>
          </ac:picMkLst>
        </pc:picChg>
        <pc:picChg chg="add del mod">
          <ac:chgData name="Anav Chand" userId="e991ab2e3fcca5b7" providerId="LiveId" clId="{ABEB4410-5363-4027-8268-8E94F64A6EE3}" dt="2025-05-25T03:57:49.649" v="1285" actId="478"/>
          <ac:picMkLst>
            <pc:docMk/>
            <pc:sldMk cId="1786328855" sldId="347"/>
            <ac:picMk id="7" creationId="{E9D98DBD-C463-794F-EF8A-76A2C091B632}"/>
          </ac:picMkLst>
        </pc:picChg>
        <pc:picChg chg="add del mod">
          <ac:chgData name="Anav Chand" userId="e991ab2e3fcca5b7" providerId="LiveId" clId="{ABEB4410-5363-4027-8268-8E94F64A6EE3}" dt="2025-05-25T03:59:13.844" v="1296" actId="478"/>
          <ac:picMkLst>
            <pc:docMk/>
            <pc:sldMk cId="1786328855" sldId="347"/>
            <ac:picMk id="9" creationId="{1CD8C541-B433-4305-8B7F-82807FC3EAA2}"/>
          </ac:picMkLst>
        </pc:picChg>
        <pc:picChg chg="add mod">
          <ac:chgData name="Anav Chand" userId="e991ab2e3fcca5b7" providerId="LiveId" clId="{ABEB4410-5363-4027-8268-8E94F64A6EE3}" dt="2025-05-25T04:01:14.881" v="1323" actId="14100"/>
          <ac:picMkLst>
            <pc:docMk/>
            <pc:sldMk cId="1786328855" sldId="347"/>
            <ac:picMk id="10" creationId="{2C36E09C-770E-EE1A-E473-CB98F17F89BB}"/>
          </ac:picMkLst>
        </pc:picChg>
      </pc:sldChg>
      <pc:sldChg chg="addSp delSp modSp del mod">
        <pc:chgData name="Anav Chand" userId="e991ab2e3fcca5b7" providerId="LiveId" clId="{ABEB4410-5363-4027-8268-8E94F64A6EE3}" dt="2025-05-25T04:01:43.360" v="1326" actId="47"/>
        <pc:sldMkLst>
          <pc:docMk/>
          <pc:sldMk cId="1976290883" sldId="348"/>
        </pc:sldMkLst>
        <pc:spChg chg="mod">
          <ac:chgData name="Anav Chand" userId="e991ab2e3fcca5b7" providerId="LiveId" clId="{ABEB4410-5363-4027-8268-8E94F64A6EE3}" dt="2025-05-25T03:59:51.649" v="1310"/>
          <ac:spMkLst>
            <pc:docMk/>
            <pc:sldMk cId="1976290883" sldId="348"/>
            <ac:spMk id="2" creationId="{789F5E60-9435-D832-531C-5DB9228BC272}"/>
          </ac:spMkLst>
        </pc:spChg>
        <pc:spChg chg="mod">
          <ac:chgData name="Anav Chand" userId="e991ab2e3fcca5b7" providerId="LiveId" clId="{ABEB4410-5363-4027-8268-8E94F64A6EE3}" dt="2025-05-25T03:59:33.216" v="1304" actId="5793"/>
          <ac:spMkLst>
            <pc:docMk/>
            <pc:sldMk cId="1976290883" sldId="348"/>
            <ac:spMk id="4" creationId="{FCBFD92A-1528-73D9-8C74-9E10D6C17573}"/>
          </ac:spMkLst>
        </pc:spChg>
        <pc:picChg chg="add del mod">
          <ac:chgData name="Anav Chand" userId="e991ab2e3fcca5b7" providerId="LiveId" clId="{ABEB4410-5363-4027-8268-8E94F64A6EE3}" dt="2025-05-25T03:59:35.022" v="1305" actId="478"/>
          <ac:picMkLst>
            <pc:docMk/>
            <pc:sldMk cId="1976290883" sldId="348"/>
            <ac:picMk id="3" creationId="{E63B1AA9-2533-8B39-ACC5-A66284B67D06}"/>
          </ac:picMkLst>
        </pc:picChg>
        <pc:picChg chg="add mod">
          <ac:chgData name="Anav Chand" userId="e991ab2e3fcca5b7" providerId="LiveId" clId="{ABEB4410-5363-4027-8268-8E94F64A6EE3}" dt="2025-05-25T03:59:35.197" v="1306"/>
          <ac:picMkLst>
            <pc:docMk/>
            <pc:sldMk cId="1976290883" sldId="348"/>
            <ac:picMk id="5" creationId="{BABE3299-3020-BDC0-309D-13828C22B9A0}"/>
          </ac:picMkLst>
        </pc:picChg>
      </pc:sldChg>
      <pc:sldChg chg="addSp delSp modSp del mod">
        <pc:chgData name="Anav Chand" userId="e991ab2e3fcca5b7" providerId="LiveId" clId="{ABEB4410-5363-4027-8268-8E94F64A6EE3}" dt="2025-05-25T04:01:42.817" v="1325" actId="47"/>
        <pc:sldMkLst>
          <pc:docMk/>
          <pc:sldMk cId="2922074350" sldId="349"/>
        </pc:sldMkLst>
        <pc:spChg chg="mod">
          <ac:chgData name="Anav Chand" userId="e991ab2e3fcca5b7" providerId="LiveId" clId="{ABEB4410-5363-4027-8268-8E94F64A6EE3}" dt="2025-05-25T03:59:49.963" v="1309"/>
          <ac:spMkLst>
            <pc:docMk/>
            <pc:sldMk cId="2922074350" sldId="349"/>
            <ac:spMk id="2" creationId="{E31E574A-5456-3F17-9F4E-BE43064C42DF}"/>
          </ac:spMkLst>
        </pc:spChg>
        <pc:spChg chg="mod">
          <ac:chgData name="Anav Chand" userId="e991ab2e3fcca5b7" providerId="LiveId" clId="{ABEB4410-5363-4027-8268-8E94F64A6EE3}" dt="2025-05-25T03:59:26.950" v="1300" actId="5793"/>
          <ac:spMkLst>
            <pc:docMk/>
            <pc:sldMk cId="2922074350" sldId="349"/>
            <ac:spMk id="4" creationId="{C3ECF22E-6E12-96B1-4093-BD126BDE3647}"/>
          </ac:spMkLst>
        </pc:spChg>
        <pc:picChg chg="add del mod">
          <ac:chgData name="Anav Chand" userId="e991ab2e3fcca5b7" providerId="LiveId" clId="{ABEB4410-5363-4027-8268-8E94F64A6EE3}" dt="2025-05-25T03:59:29.268" v="1301" actId="478"/>
          <ac:picMkLst>
            <pc:docMk/>
            <pc:sldMk cId="2922074350" sldId="349"/>
            <ac:picMk id="3" creationId="{992E19A1-D5CC-3F26-3069-13BF46F3E522}"/>
          </ac:picMkLst>
        </pc:picChg>
        <pc:picChg chg="add mod">
          <ac:chgData name="Anav Chand" userId="e991ab2e3fcca5b7" providerId="LiveId" clId="{ABEB4410-5363-4027-8268-8E94F64A6EE3}" dt="2025-05-25T03:59:29.479" v="1302"/>
          <ac:picMkLst>
            <pc:docMk/>
            <pc:sldMk cId="2922074350" sldId="349"/>
            <ac:picMk id="5" creationId="{71691A02-4AC8-419D-7904-E7C3F16F918A}"/>
          </ac:picMkLst>
        </pc:picChg>
      </pc:sldChg>
      <pc:sldChg chg="addSp modSp del mod">
        <pc:chgData name="Anav Chand" userId="e991ab2e3fcca5b7" providerId="LiveId" clId="{ABEB4410-5363-4027-8268-8E94F64A6EE3}" dt="2025-05-25T04:01:41.904" v="1324" actId="47"/>
        <pc:sldMkLst>
          <pc:docMk/>
          <pc:sldMk cId="1454283889" sldId="350"/>
        </pc:sldMkLst>
        <pc:spChg chg="mod">
          <ac:chgData name="Anav Chand" userId="e991ab2e3fcca5b7" providerId="LiveId" clId="{ABEB4410-5363-4027-8268-8E94F64A6EE3}" dt="2025-05-25T03:58:54.797" v="1292" actId="20577"/>
          <ac:spMkLst>
            <pc:docMk/>
            <pc:sldMk cId="1454283889" sldId="350"/>
            <ac:spMk id="4" creationId="{2A147DCA-F255-ABF6-8D0D-A5470D30FE10}"/>
          </ac:spMkLst>
        </pc:spChg>
        <pc:picChg chg="add mod">
          <ac:chgData name="Anav Chand" userId="e991ab2e3fcca5b7" providerId="LiveId" clId="{ABEB4410-5363-4027-8268-8E94F64A6EE3}" dt="2025-05-25T03:59:45.337" v="1308" actId="1076"/>
          <ac:picMkLst>
            <pc:docMk/>
            <pc:sldMk cId="1454283889" sldId="350"/>
            <ac:picMk id="3" creationId="{6A45709F-3C1F-F60A-CCA9-867A56E0C34E}"/>
          </ac:picMkLst>
        </pc:picChg>
      </pc:sldChg>
      <pc:sldChg chg="modSp mod">
        <pc:chgData name="Anav Chand" userId="e991ab2e3fcca5b7" providerId="LiveId" clId="{ABEB4410-5363-4027-8268-8E94F64A6EE3}" dt="2025-05-25T03:52:21.618" v="1192" actId="1076"/>
        <pc:sldMkLst>
          <pc:docMk/>
          <pc:sldMk cId="2186787071" sldId="357"/>
        </pc:sldMkLst>
        <pc:spChg chg="mod">
          <ac:chgData name="Anav Chand" userId="e991ab2e3fcca5b7" providerId="LiveId" clId="{ABEB4410-5363-4027-8268-8E94F64A6EE3}" dt="2025-05-25T03:51:56.331" v="1189" actId="20577"/>
          <ac:spMkLst>
            <pc:docMk/>
            <pc:sldMk cId="2186787071" sldId="357"/>
            <ac:spMk id="2" creationId="{B0BE0072-4554-56E5-F381-47CB0A91CBE6}"/>
          </ac:spMkLst>
        </pc:spChg>
        <pc:spChg chg="mod">
          <ac:chgData name="Anav Chand" userId="e991ab2e3fcca5b7" providerId="LiveId" clId="{ABEB4410-5363-4027-8268-8E94F64A6EE3}" dt="2025-05-25T03:51:45.588" v="1177" actId="20577"/>
          <ac:spMkLst>
            <pc:docMk/>
            <pc:sldMk cId="2186787071" sldId="357"/>
            <ac:spMk id="7" creationId="{DE8249E3-6644-AD95-0BF2-0E819B463F82}"/>
          </ac:spMkLst>
        </pc:spChg>
        <pc:picChg chg="mod">
          <ac:chgData name="Anav Chand" userId="e991ab2e3fcca5b7" providerId="LiveId" clId="{ABEB4410-5363-4027-8268-8E94F64A6EE3}" dt="2025-05-25T03:52:21.618" v="1192" actId="1076"/>
          <ac:picMkLst>
            <pc:docMk/>
            <pc:sldMk cId="2186787071" sldId="357"/>
            <ac:picMk id="4" creationId="{3A24D28E-383D-884B-E213-2620FC4C35E2}"/>
          </ac:picMkLst>
        </pc:picChg>
        <pc:picChg chg="mod">
          <ac:chgData name="Anav Chand" userId="e991ab2e3fcca5b7" providerId="LiveId" clId="{ABEB4410-5363-4027-8268-8E94F64A6EE3}" dt="2025-05-25T03:52:21.618" v="1192" actId="1076"/>
          <ac:picMkLst>
            <pc:docMk/>
            <pc:sldMk cId="2186787071" sldId="357"/>
            <ac:picMk id="6" creationId="{B7573D29-542F-B771-4105-54B92FC94506}"/>
          </ac:picMkLst>
        </pc:picChg>
        <pc:picChg chg="mod">
          <ac:chgData name="Anav Chand" userId="e991ab2e3fcca5b7" providerId="LiveId" clId="{ABEB4410-5363-4027-8268-8E94F64A6EE3}" dt="2025-05-25T03:52:21.618" v="1192" actId="1076"/>
          <ac:picMkLst>
            <pc:docMk/>
            <pc:sldMk cId="2186787071" sldId="357"/>
            <ac:picMk id="11" creationId="{0EE44336-9508-3C98-C901-7D5C11399CBD}"/>
          </ac:picMkLst>
        </pc:picChg>
      </pc:sldChg>
      <pc:sldChg chg="delSp modSp mod">
        <pc:chgData name="Anav Chand" userId="e991ab2e3fcca5b7" providerId="LiveId" clId="{ABEB4410-5363-4027-8268-8E94F64A6EE3}" dt="2025-05-25T03:52:58.339" v="1205" actId="20577"/>
        <pc:sldMkLst>
          <pc:docMk/>
          <pc:sldMk cId="1044706268" sldId="358"/>
        </pc:sldMkLst>
        <pc:spChg chg="mod">
          <ac:chgData name="Anav Chand" userId="e991ab2e3fcca5b7" providerId="LiveId" clId="{ABEB4410-5363-4027-8268-8E94F64A6EE3}" dt="2025-05-25T03:52:58.339" v="1205" actId="20577"/>
          <ac:spMkLst>
            <pc:docMk/>
            <pc:sldMk cId="1044706268" sldId="358"/>
            <ac:spMk id="2" creationId="{745A017F-8104-5DE2-E8B8-AC9844E6C8B2}"/>
          </ac:spMkLst>
        </pc:spChg>
        <pc:picChg chg="mod">
          <ac:chgData name="Anav Chand" userId="e991ab2e3fcca5b7" providerId="LiveId" clId="{ABEB4410-5363-4027-8268-8E94F64A6EE3}" dt="2025-05-25T03:46:04.419" v="954" actId="1076"/>
          <ac:picMkLst>
            <pc:docMk/>
            <pc:sldMk cId="1044706268" sldId="358"/>
            <ac:picMk id="10" creationId="{A4A5B1E1-4F70-4C7A-1DC3-734231C02DFD}"/>
          </ac:picMkLst>
        </pc:picChg>
        <pc:picChg chg="del mod">
          <ac:chgData name="Anav Chand" userId="e991ab2e3fcca5b7" providerId="LiveId" clId="{ABEB4410-5363-4027-8268-8E94F64A6EE3}" dt="2025-05-25T03:45:54.079" v="950" actId="21"/>
          <ac:picMkLst>
            <pc:docMk/>
            <pc:sldMk cId="1044706268" sldId="358"/>
            <ac:picMk id="13" creationId="{55005161-6A85-0F82-8E98-17EF7449287F}"/>
          </ac:picMkLst>
        </pc:picChg>
      </pc:sldChg>
      <pc:sldChg chg="modSp mod">
        <pc:chgData name="Anav Chand" userId="e991ab2e3fcca5b7" providerId="LiveId" clId="{ABEB4410-5363-4027-8268-8E94F64A6EE3}" dt="2025-05-25T03:51:59.859" v="1190"/>
        <pc:sldMkLst>
          <pc:docMk/>
          <pc:sldMk cId="2024961674" sldId="359"/>
        </pc:sldMkLst>
        <pc:spChg chg="mod">
          <ac:chgData name="Anav Chand" userId="e991ab2e3fcca5b7" providerId="LiveId" clId="{ABEB4410-5363-4027-8268-8E94F64A6EE3}" dt="2025-05-25T03:51:59.859" v="1190"/>
          <ac:spMkLst>
            <pc:docMk/>
            <pc:sldMk cId="2024961674" sldId="359"/>
            <ac:spMk id="2" creationId="{213ACF47-42B7-540B-34D9-71E543107C4A}"/>
          </ac:spMkLst>
        </pc:spChg>
        <pc:picChg chg="mod">
          <ac:chgData name="Anav Chand" userId="e991ab2e3fcca5b7" providerId="LiveId" clId="{ABEB4410-5363-4027-8268-8E94F64A6EE3}" dt="2025-05-25T03:46:21.931" v="955" actId="1076"/>
          <ac:picMkLst>
            <pc:docMk/>
            <pc:sldMk cId="2024961674" sldId="359"/>
            <ac:picMk id="4" creationId="{98E01011-B89D-163F-E9A9-3DE20E949A64}"/>
          </ac:picMkLst>
        </pc:picChg>
        <pc:picChg chg="mod">
          <ac:chgData name="Anav Chand" userId="e991ab2e3fcca5b7" providerId="LiveId" clId="{ABEB4410-5363-4027-8268-8E94F64A6EE3}" dt="2025-05-25T03:46:21.931" v="955" actId="1076"/>
          <ac:picMkLst>
            <pc:docMk/>
            <pc:sldMk cId="2024961674" sldId="359"/>
            <ac:picMk id="6" creationId="{9C5E3D1F-666B-DE43-616F-058CCEA3A60B}"/>
          </ac:picMkLst>
        </pc:picChg>
        <pc:picChg chg="mod">
          <ac:chgData name="Anav Chand" userId="e991ab2e3fcca5b7" providerId="LiveId" clId="{ABEB4410-5363-4027-8268-8E94F64A6EE3}" dt="2025-05-25T03:46:21.931" v="955" actId="1076"/>
          <ac:picMkLst>
            <pc:docMk/>
            <pc:sldMk cId="2024961674" sldId="359"/>
            <ac:picMk id="11" creationId="{87D9A802-0FBC-DB79-5F89-894853E303CA}"/>
          </ac:picMkLst>
        </pc:picChg>
      </pc:sldChg>
      <pc:sldChg chg="modSp mod">
        <pc:chgData name="Anav Chand" userId="e991ab2e3fcca5b7" providerId="LiveId" clId="{ABEB4410-5363-4027-8268-8E94F64A6EE3}" dt="2025-05-25T03:55:24.688" v="1262" actId="1076"/>
        <pc:sldMkLst>
          <pc:docMk/>
          <pc:sldMk cId="4271836506" sldId="360"/>
        </pc:sldMkLst>
        <pc:picChg chg="mod">
          <ac:chgData name="Anav Chand" userId="e991ab2e3fcca5b7" providerId="LiveId" clId="{ABEB4410-5363-4027-8268-8E94F64A6EE3}" dt="2025-05-25T03:55:24.688" v="1262" actId="1076"/>
          <ac:picMkLst>
            <pc:docMk/>
            <pc:sldMk cId="4271836506" sldId="360"/>
            <ac:picMk id="4" creationId="{8A38AD9B-3DF2-0181-91A5-EBD33A85F4AD}"/>
          </ac:picMkLst>
        </pc:picChg>
      </pc:sldChg>
    </pc:docChg>
  </pc:docChgLst>
  <pc:docChgLst>
    <pc:chgData name="Anav Chand" userId="e991ab2e3fcca5b7" providerId="LiveId" clId="{179A52B9-982E-4861-B02A-2E981CBC7105}"/>
    <pc:docChg chg="undo custSel addSld delSld modSld sldOrd">
      <pc:chgData name="Anav Chand" userId="e991ab2e3fcca5b7" providerId="LiveId" clId="{179A52B9-982E-4861-B02A-2E981CBC7105}" dt="2025-05-26T02:06:28.042" v="698" actId="20577"/>
      <pc:docMkLst>
        <pc:docMk/>
      </pc:docMkLst>
      <pc:sldChg chg="modSp mod">
        <pc:chgData name="Anav Chand" userId="e991ab2e3fcca5b7" providerId="LiveId" clId="{179A52B9-982E-4861-B02A-2E981CBC7105}" dt="2025-05-26T01:39:23.710" v="181" actId="20577"/>
        <pc:sldMkLst>
          <pc:docMk/>
          <pc:sldMk cId="2547183231" sldId="327"/>
        </pc:sldMkLst>
        <pc:spChg chg="mod">
          <ac:chgData name="Anav Chand" userId="e991ab2e3fcca5b7" providerId="LiveId" clId="{179A52B9-982E-4861-B02A-2E981CBC7105}" dt="2025-05-26T01:39:23.710" v="181" actId="20577"/>
          <ac:spMkLst>
            <pc:docMk/>
            <pc:sldMk cId="2547183231" sldId="327"/>
            <ac:spMk id="6" creationId="{410DE27D-496B-7E89-45ED-0CACE32D3B41}"/>
          </ac:spMkLst>
        </pc:spChg>
      </pc:sldChg>
      <pc:sldChg chg="del">
        <pc:chgData name="Anav Chand" userId="e991ab2e3fcca5b7" providerId="LiveId" clId="{179A52B9-982E-4861-B02A-2E981CBC7105}" dt="2025-05-26T01:46:22.548" v="286" actId="47"/>
        <pc:sldMkLst>
          <pc:docMk/>
          <pc:sldMk cId="2900485699" sldId="331"/>
        </pc:sldMkLst>
      </pc:sldChg>
      <pc:sldChg chg="modSp mod">
        <pc:chgData name="Anav Chand" userId="e991ab2e3fcca5b7" providerId="LiveId" clId="{179A52B9-982E-4861-B02A-2E981CBC7105}" dt="2025-05-26T01:42:35.778" v="285" actId="313"/>
        <pc:sldMkLst>
          <pc:docMk/>
          <pc:sldMk cId="1562933146" sldId="342"/>
        </pc:sldMkLst>
        <pc:spChg chg="mod">
          <ac:chgData name="Anav Chand" userId="e991ab2e3fcca5b7" providerId="LiveId" clId="{179A52B9-982E-4861-B02A-2E981CBC7105}" dt="2025-05-26T01:42:35.778" v="285" actId="313"/>
          <ac:spMkLst>
            <pc:docMk/>
            <pc:sldMk cId="1562933146" sldId="342"/>
            <ac:spMk id="5" creationId="{30936F67-A3B1-3C32-EF3D-CCE3267D081A}"/>
          </ac:spMkLst>
        </pc:spChg>
      </pc:sldChg>
      <pc:sldChg chg="modSp mod">
        <pc:chgData name="Anav Chand" userId="e991ab2e3fcca5b7" providerId="LiveId" clId="{179A52B9-982E-4861-B02A-2E981CBC7105}" dt="2025-05-26T01:40:41.697" v="182" actId="208"/>
        <pc:sldMkLst>
          <pc:docMk/>
          <pc:sldMk cId="1786328855" sldId="347"/>
        </pc:sldMkLst>
        <pc:picChg chg="mod">
          <ac:chgData name="Anav Chand" userId="e991ab2e3fcca5b7" providerId="LiveId" clId="{179A52B9-982E-4861-B02A-2E981CBC7105}" dt="2025-05-26T01:40:41.697" v="182" actId="208"/>
          <ac:picMkLst>
            <pc:docMk/>
            <pc:sldMk cId="1786328855" sldId="347"/>
            <ac:picMk id="10" creationId="{2C36E09C-770E-EE1A-E473-CB98F17F89BB}"/>
          </ac:picMkLst>
        </pc:picChg>
      </pc:sldChg>
      <pc:sldChg chg="ord">
        <pc:chgData name="Anav Chand" userId="e991ab2e3fcca5b7" providerId="LiveId" clId="{179A52B9-982E-4861-B02A-2E981CBC7105}" dt="2025-05-26T01:53:19.453" v="352"/>
        <pc:sldMkLst>
          <pc:docMk/>
          <pc:sldMk cId="1044706268" sldId="358"/>
        </pc:sldMkLst>
      </pc:sldChg>
      <pc:sldChg chg="addSp modSp mod">
        <pc:chgData name="Anav Chand" userId="e991ab2e3fcca5b7" providerId="LiveId" clId="{179A52B9-982E-4861-B02A-2E981CBC7105}" dt="2025-05-26T01:50:02.750" v="348" actId="1076"/>
        <pc:sldMkLst>
          <pc:docMk/>
          <pc:sldMk cId="2734158504" sldId="363"/>
        </pc:sldMkLst>
        <pc:spChg chg="mod">
          <ac:chgData name="Anav Chand" userId="e991ab2e3fcca5b7" providerId="LiveId" clId="{179A52B9-982E-4861-B02A-2E981CBC7105}" dt="2025-05-26T01:46:33.644" v="313" actId="20577"/>
          <ac:spMkLst>
            <pc:docMk/>
            <pc:sldMk cId="2734158504" sldId="363"/>
            <ac:spMk id="2" creationId="{DCE76D90-A2CC-C48C-F5BA-9B3153A5A979}"/>
          </ac:spMkLst>
        </pc:spChg>
        <pc:spChg chg="mod">
          <ac:chgData name="Anav Chand" userId="e991ab2e3fcca5b7" providerId="LiveId" clId="{179A52B9-982E-4861-B02A-2E981CBC7105}" dt="2025-05-26T01:49:52.206" v="344" actId="20577"/>
          <ac:spMkLst>
            <pc:docMk/>
            <pc:sldMk cId="2734158504" sldId="363"/>
            <ac:spMk id="4" creationId="{81F95AFF-3731-45C2-C620-C39F5F994030}"/>
          </ac:spMkLst>
        </pc:spChg>
        <pc:picChg chg="add mod">
          <ac:chgData name="Anav Chand" userId="e991ab2e3fcca5b7" providerId="LiveId" clId="{179A52B9-982E-4861-B02A-2E981CBC7105}" dt="2025-05-26T01:50:02.750" v="348" actId="1076"/>
          <ac:picMkLst>
            <pc:docMk/>
            <pc:sldMk cId="2734158504" sldId="363"/>
            <ac:picMk id="5" creationId="{39ABDEAD-59D1-375E-FD30-A380D8FD46DD}"/>
          </ac:picMkLst>
        </pc:picChg>
      </pc:sldChg>
      <pc:sldChg chg="modSp mod">
        <pc:chgData name="Anav Chand" userId="e991ab2e3fcca5b7" providerId="LiveId" clId="{179A52B9-982E-4861-B02A-2E981CBC7105}" dt="2025-05-26T01:32:50.020" v="8" actId="20577"/>
        <pc:sldMkLst>
          <pc:docMk/>
          <pc:sldMk cId="674925658" sldId="366"/>
        </pc:sldMkLst>
        <pc:spChg chg="mod">
          <ac:chgData name="Anav Chand" userId="e991ab2e3fcca5b7" providerId="LiveId" clId="{179A52B9-982E-4861-B02A-2E981CBC7105}" dt="2025-05-26T01:32:50.020" v="8" actId="20577"/>
          <ac:spMkLst>
            <pc:docMk/>
            <pc:sldMk cId="674925658" sldId="366"/>
            <ac:spMk id="2" creationId="{8B7B1DAD-08E5-6559-4626-3FB87EEA80A7}"/>
          </ac:spMkLst>
        </pc:spChg>
      </pc:sldChg>
      <pc:sldChg chg="modSp mod">
        <pc:chgData name="Anav Chand" userId="e991ab2e3fcca5b7" providerId="LiveId" clId="{179A52B9-982E-4861-B02A-2E981CBC7105}" dt="2025-05-26T01:37:19.771" v="71" actId="1036"/>
        <pc:sldMkLst>
          <pc:docMk/>
          <pc:sldMk cId="2103539457" sldId="367"/>
        </pc:sldMkLst>
        <pc:spChg chg="mod">
          <ac:chgData name="Anav Chand" userId="e991ab2e3fcca5b7" providerId="LiveId" clId="{179A52B9-982E-4861-B02A-2E981CBC7105}" dt="2025-05-26T01:33:07.843" v="24" actId="1036"/>
          <ac:spMkLst>
            <pc:docMk/>
            <pc:sldMk cId="2103539457" sldId="367"/>
            <ac:spMk id="2" creationId="{A29CF307-AE55-53F0-ED89-2DE7A91DB446}"/>
          </ac:spMkLst>
        </pc:spChg>
        <pc:picChg chg="mod">
          <ac:chgData name="Anav Chand" userId="e991ab2e3fcca5b7" providerId="LiveId" clId="{179A52B9-982E-4861-B02A-2E981CBC7105}" dt="2025-05-26T01:37:19.771" v="71" actId="1036"/>
          <ac:picMkLst>
            <pc:docMk/>
            <pc:sldMk cId="2103539457" sldId="367"/>
            <ac:picMk id="7" creationId="{27F0DFFE-63DC-4CF9-355E-D2C98B8F3ADF}"/>
          </ac:picMkLst>
        </pc:picChg>
      </pc:sldChg>
      <pc:sldChg chg="addSp delSp modSp mod">
        <pc:chgData name="Anav Chand" userId="e991ab2e3fcca5b7" providerId="LiveId" clId="{179A52B9-982E-4861-B02A-2E981CBC7105}" dt="2025-05-26T01:38:08.862" v="79" actId="207"/>
        <pc:sldMkLst>
          <pc:docMk/>
          <pc:sldMk cId="882672954" sldId="368"/>
        </pc:sldMkLst>
        <pc:spChg chg="mod">
          <ac:chgData name="Anav Chand" userId="e991ab2e3fcca5b7" providerId="LiveId" clId="{179A52B9-982E-4861-B02A-2E981CBC7105}" dt="2025-05-26T01:33:21.650" v="58" actId="14100"/>
          <ac:spMkLst>
            <pc:docMk/>
            <pc:sldMk cId="882672954" sldId="368"/>
            <ac:spMk id="2" creationId="{86D48B80-E79C-D93E-2611-CC7ABF74F7C8}"/>
          </ac:spMkLst>
        </pc:spChg>
        <pc:picChg chg="add del mod">
          <ac:chgData name="Anav Chand" userId="e991ab2e3fcca5b7" providerId="LiveId" clId="{179A52B9-982E-4861-B02A-2E981CBC7105}" dt="2025-05-26T01:37:36.290" v="73" actId="478"/>
          <ac:picMkLst>
            <pc:docMk/>
            <pc:sldMk cId="882672954" sldId="368"/>
            <ac:picMk id="4" creationId="{6265ECDE-4B5C-E7E1-640C-E21FBF58A9C5}"/>
          </ac:picMkLst>
        </pc:picChg>
        <pc:picChg chg="add mod">
          <ac:chgData name="Anav Chand" userId="e991ab2e3fcca5b7" providerId="LiveId" clId="{179A52B9-982E-4861-B02A-2E981CBC7105}" dt="2025-05-26T01:38:08.862" v="79" actId="207"/>
          <ac:picMkLst>
            <pc:docMk/>
            <pc:sldMk cId="882672954" sldId="368"/>
            <ac:picMk id="6" creationId="{B5C2A9F2-8AB1-CFC8-26CD-0936660C4D21}"/>
          </ac:picMkLst>
        </pc:picChg>
        <pc:picChg chg="del">
          <ac:chgData name="Anav Chand" userId="e991ab2e3fcca5b7" providerId="LiveId" clId="{179A52B9-982E-4861-B02A-2E981CBC7105}" dt="2025-05-26T01:33:55.754" v="60" actId="478"/>
          <ac:picMkLst>
            <pc:docMk/>
            <pc:sldMk cId="882672954" sldId="368"/>
            <ac:picMk id="7" creationId="{425A2AA1-D3E9-B34E-A7E9-1028B0688864}"/>
          </ac:picMkLst>
        </pc:picChg>
      </pc:sldChg>
      <pc:sldChg chg="del">
        <pc:chgData name="Anav Chand" userId="e991ab2e3fcca5b7" providerId="LiveId" clId="{179A52B9-982E-4861-B02A-2E981CBC7105}" dt="2025-05-26T01:33:30.801" v="59" actId="47"/>
        <pc:sldMkLst>
          <pc:docMk/>
          <pc:sldMk cId="1121654709" sldId="369"/>
        </pc:sldMkLst>
      </pc:sldChg>
      <pc:sldChg chg="add">
        <pc:chgData name="Anav Chand" userId="e991ab2e3fcca5b7" providerId="LiveId" clId="{179A52B9-982E-4861-B02A-2E981CBC7105}" dt="2025-05-26T01:46:24.367" v="287" actId="2890"/>
        <pc:sldMkLst>
          <pc:docMk/>
          <pc:sldMk cId="4278516165" sldId="373"/>
        </pc:sldMkLst>
      </pc:sldChg>
      <pc:sldChg chg="addSp delSp modSp add mod">
        <pc:chgData name="Anav Chand" userId="e991ab2e3fcca5b7" providerId="LiveId" clId="{179A52B9-982E-4861-B02A-2E981CBC7105}" dt="2025-05-26T02:06:28.042" v="698" actId="20577"/>
        <pc:sldMkLst>
          <pc:docMk/>
          <pc:sldMk cId="161361114" sldId="374"/>
        </pc:sldMkLst>
        <pc:spChg chg="mod">
          <ac:chgData name="Anav Chand" userId="e991ab2e3fcca5b7" providerId="LiveId" clId="{179A52B9-982E-4861-B02A-2E981CBC7105}" dt="2025-05-26T01:59:41.662" v="428" actId="313"/>
          <ac:spMkLst>
            <pc:docMk/>
            <pc:sldMk cId="161361114" sldId="374"/>
            <ac:spMk id="2" creationId="{1AE99D9C-B7D8-1423-B3EB-24F8B37140C6}"/>
          </ac:spMkLst>
        </pc:spChg>
        <pc:spChg chg="del mod">
          <ac:chgData name="Anav Chand" userId="e991ab2e3fcca5b7" providerId="LiveId" clId="{179A52B9-982E-4861-B02A-2E981CBC7105}" dt="2025-05-26T01:57:53.992" v="388" actId="3680"/>
          <ac:spMkLst>
            <pc:docMk/>
            <pc:sldMk cId="161361114" sldId="374"/>
            <ac:spMk id="4" creationId="{B60DBE14-B68A-D0EB-3A66-B479009D7EC4}"/>
          </ac:spMkLst>
        </pc:spChg>
        <pc:spChg chg="add del mod">
          <ac:chgData name="Anav Chand" userId="e991ab2e3fcca5b7" providerId="LiveId" clId="{179A52B9-982E-4861-B02A-2E981CBC7105}" dt="2025-05-26T01:59:47.158" v="429" actId="3680"/>
          <ac:spMkLst>
            <pc:docMk/>
            <pc:sldMk cId="161361114" sldId="374"/>
            <ac:spMk id="7" creationId="{C4A505ED-09B9-6705-3DA6-E119ED9B7029}"/>
          </ac:spMkLst>
        </pc:spChg>
        <pc:graphicFrameChg chg="add del mod ord modGraphic">
          <ac:chgData name="Anav Chand" userId="e991ab2e3fcca5b7" providerId="LiveId" clId="{179A52B9-982E-4861-B02A-2E981CBC7105}" dt="2025-05-26T01:59:38.073" v="427" actId="478"/>
          <ac:graphicFrameMkLst>
            <pc:docMk/>
            <pc:sldMk cId="161361114" sldId="374"/>
            <ac:graphicFrameMk id="3" creationId="{0B7E8C08-3021-4AD7-5F4D-096A2B07F0E8}"/>
          </ac:graphicFrameMkLst>
        </pc:graphicFrameChg>
        <pc:graphicFrameChg chg="add mod ord modGraphic">
          <ac:chgData name="Anav Chand" userId="e991ab2e3fcca5b7" providerId="LiveId" clId="{179A52B9-982E-4861-B02A-2E981CBC7105}" dt="2025-05-26T02:06:28.042" v="698" actId="20577"/>
          <ac:graphicFrameMkLst>
            <pc:docMk/>
            <pc:sldMk cId="161361114" sldId="374"/>
            <ac:graphicFrameMk id="8" creationId="{2BCBA34D-95E9-FE8D-5619-8BDB74D8EC9C}"/>
          </ac:graphicFrameMkLst>
        </pc:graphicFrameChg>
        <pc:graphicFrameChg chg="add mod">
          <ac:chgData name="Anav Chand" userId="e991ab2e3fcca5b7" providerId="LiveId" clId="{179A52B9-982E-4861-B02A-2E981CBC7105}" dt="2025-05-26T02:04:09.158" v="638"/>
          <ac:graphicFrameMkLst>
            <pc:docMk/>
            <pc:sldMk cId="161361114" sldId="374"/>
            <ac:graphicFrameMk id="9" creationId="{B1DD2B7A-3A78-73BF-0BD1-CE8BECACEB9E}"/>
          </ac:graphicFrameMkLst>
        </pc:graphicFrameChg>
        <pc:picChg chg="del">
          <ac:chgData name="Anav Chand" userId="e991ab2e3fcca5b7" providerId="LiveId" clId="{179A52B9-982E-4861-B02A-2E981CBC7105}" dt="2025-05-26T01:57:32.838" v="386" actId="478"/>
          <ac:picMkLst>
            <pc:docMk/>
            <pc:sldMk cId="161361114" sldId="374"/>
            <ac:picMk id="5" creationId="{5DC2D588-2D23-D88A-C641-863CB5EF9B45}"/>
          </ac:picMkLst>
        </pc:picChg>
      </pc:sldChg>
    </pc:docChg>
  </pc:docChgLst>
  <pc:docChgLst>
    <pc:chgData name="Anav Chand" userId="e991ab2e3fcca5b7" providerId="LiveId" clId="{1349F6A4-4A34-4DD3-9AC8-C87B3320AE2A}"/>
    <pc:docChg chg="undo custSel addSld delSld modSld sldOrd">
      <pc:chgData name="Anav Chand" userId="e991ab2e3fcca5b7" providerId="LiveId" clId="{1349F6A4-4A34-4DD3-9AC8-C87B3320AE2A}" dt="2025-05-06T21:26:06.892" v="4711" actId="5793"/>
      <pc:docMkLst>
        <pc:docMk/>
      </pc:docMkLst>
      <pc:sldChg chg="del">
        <pc:chgData name="Anav Chand" userId="e991ab2e3fcca5b7" providerId="LiveId" clId="{1349F6A4-4A34-4DD3-9AC8-C87B3320AE2A}" dt="2025-05-02T22:51:02.728" v="261" actId="47"/>
        <pc:sldMkLst>
          <pc:docMk/>
          <pc:sldMk cId="769932640" sldId="309"/>
        </pc:sldMkLst>
      </pc:sldChg>
      <pc:sldChg chg="addSp delSp modSp mod modTransition modAnim">
        <pc:chgData name="Anav Chand" userId="e991ab2e3fcca5b7" providerId="LiveId" clId="{1349F6A4-4A34-4DD3-9AC8-C87B3320AE2A}" dt="2025-05-06T11:29:38.026" v="4668" actId="2711"/>
        <pc:sldMkLst>
          <pc:docMk/>
          <pc:sldMk cId="2945390068" sldId="314"/>
        </pc:sldMkLst>
        <pc:spChg chg="mod">
          <ac:chgData name="Anav Chand" userId="e991ab2e3fcca5b7" providerId="LiveId" clId="{1349F6A4-4A34-4DD3-9AC8-C87B3320AE2A}" dt="2025-05-06T11:29:38.026" v="4668" actId="2711"/>
          <ac:spMkLst>
            <pc:docMk/>
            <pc:sldMk cId="2945390068" sldId="314"/>
            <ac:spMk id="2" creationId="{35440D96-BFFB-05BD-30ED-0352500CD058}"/>
          </ac:spMkLst>
        </pc:spChg>
        <pc:spChg chg="add mod">
          <ac:chgData name="Anav Chand" userId="e991ab2e3fcca5b7" providerId="LiveId" clId="{1349F6A4-4A34-4DD3-9AC8-C87B3320AE2A}" dt="2025-05-06T11:29:24.279" v="4666" actId="113"/>
          <ac:spMkLst>
            <pc:docMk/>
            <pc:sldMk cId="2945390068" sldId="314"/>
            <ac:spMk id="8" creationId="{B7EFBB4A-2B2D-80B8-02CB-CBC885E13E37}"/>
          </ac:spMkLst>
        </pc:spChg>
      </pc:sldChg>
      <pc:sldChg chg="addSp delSp modSp del mod modClrScheme delAnim modAnim chgLayout">
        <pc:chgData name="Anav Chand" userId="e991ab2e3fcca5b7" providerId="LiveId" clId="{1349F6A4-4A34-4DD3-9AC8-C87B3320AE2A}" dt="2025-05-02T22:45:08.411" v="63" actId="2696"/>
        <pc:sldMkLst>
          <pc:docMk/>
          <pc:sldMk cId="542059410" sldId="315"/>
        </pc:sldMkLst>
      </pc:sldChg>
      <pc:sldChg chg="addSp delSp modSp mod modAnim">
        <pc:chgData name="Anav Chand" userId="e991ab2e3fcca5b7" providerId="LiveId" clId="{1349F6A4-4A34-4DD3-9AC8-C87B3320AE2A}" dt="2025-05-06T11:30:34.234" v="4670" actId="113"/>
        <pc:sldMkLst>
          <pc:docMk/>
          <pc:sldMk cId="4293742996" sldId="316"/>
        </pc:sldMkLst>
        <pc:spChg chg="mod">
          <ac:chgData name="Anav Chand" userId="e991ab2e3fcca5b7" providerId="LiveId" clId="{1349F6A4-4A34-4DD3-9AC8-C87B3320AE2A}" dt="2025-05-06T11:30:34.234" v="4670" actId="113"/>
          <ac:spMkLst>
            <pc:docMk/>
            <pc:sldMk cId="4293742996" sldId="316"/>
            <ac:spMk id="2" creationId="{6A36FD5F-786B-1974-5F47-94CA02CFA6E5}"/>
          </ac:spMkLst>
        </pc:spChg>
        <pc:spChg chg="add del mod">
          <ac:chgData name="Anav Chand" userId="e991ab2e3fcca5b7" providerId="LiveId" clId="{1349F6A4-4A34-4DD3-9AC8-C87B3320AE2A}" dt="2025-05-06T11:30:30.763" v="4669" actId="2711"/>
          <ac:spMkLst>
            <pc:docMk/>
            <pc:sldMk cId="4293742996" sldId="316"/>
            <ac:spMk id="6" creationId="{9E83DA20-F12F-7C1E-3335-8202186A8B65}"/>
          </ac:spMkLst>
        </pc:spChg>
      </pc:sldChg>
      <pc:sldChg chg="addSp delSp modSp add del mod">
        <pc:chgData name="Anav Chand" userId="e991ab2e3fcca5b7" providerId="LiveId" clId="{1349F6A4-4A34-4DD3-9AC8-C87B3320AE2A}" dt="2025-05-06T11:32:05.513" v="4684" actId="113"/>
        <pc:sldMkLst>
          <pc:docMk/>
          <pc:sldMk cId="412000632" sldId="318"/>
        </pc:sldMkLst>
      </pc:sldChg>
      <pc:sldChg chg="del">
        <pc:chgData name="Anav Chand" userId="e991ab2e3fcca5b7" providerId="LiveId" clId="{1349F6A4-4A34-4DD3-9AC8-C87B3320AE2A}" dt="2025-05-02T22:50:56.076" v="254" actId="2696"/>
        <pc:sldMkLst>
          <pc:docMk/>
          <pc:sldMk cId="1760417424" sldId="319"/>
        </pc:sldMkLst>
      </pc:sldChg>
      <pc:sldChg chg="del">
        <pc:chgData name="Anav Chand" userId="e991ab2e3fcca5b7" providerId="LiveId" clId="{1349F6A4-4A34-4DD3-9AC8-C87B3320AE2A}" dt="2025-05-02T22:50:58.454" v="255" actId="47"/>
        <pc:sldMkLst>
          <pc:docMk/>
          <pc:sldMk cId="430403476" sldId="320"/>
        </pc:sldMkLst>
      </pc:sldChg>
      <pc:sldChg chg="del">
        <pc:chgData name="Anav Chand" userId="e991ab2e3fcca5b7" providerId="LiveId" clId="{1349F6A4-4A34-4DD3-9AC8-C87B3320AE2A}" dt="2025-05-02T22:51:00.048" v="256" actId="47"/>
        <pc:sldMkLst>
          <pc:docMk/>
          <pc:sldMk cId="569699605" sldId="321"/>
        </pc:sldMkLst>
      </pc:sldChg>
      <pc:sldChg chg="del">
        <pc:chgData name="Anav Chand" userId="e991ab2e3fcca5b7" providerId="LiveId" clId="{1349F6A4-4A34-4DD3-9AC8-C87B3320AE2A}" dt="2025-05-02T22:51:00.708" v="257" actId="47"/>
        <pc:sldMkLst>
          <pc:docMk/>
          <pc:sldMk cId="1517447069" sldId="322"/>
        </pc:sldMkLst>
      </pc:sldChg>
      <pc:sldChg chg="del">
        <pc:chgData name="Anav Chand" userId="e991ab2e3fcca5b7" providerId="LiveId" clId="{1349F6A4-4A34-4DD3-9AC8-C87B3320AE2A}" dt="2025-05-02T22:51:01.414" v="258" actId="47"/>
        <pc:sldMkLst>
          <pc:docMk/>
          <pc:sldMk cId="2149261472" sldId="323"/>
        </pc:sldMkLst>
      </pc:sldChg>
      <pc:sldChg chg="del">
        <pc:chgData name="Anav Chand" userId="e991ab2e3fcca5b7" providerId="LiveId" clId="{1349F6A4-4A34-4DD3-9AC8-C87B3320AE2A}" dt="2025-05-02T22:51:01.843" v="259" actId="47"/>
        <pc:sldMkLst>
          <pc:docMk/>
          <pc:sldMk cId="2398406067" sldId="324"/>
        </pc:sldMkLst>
      </pc:sldChg>
      <pc:sldChg chg="del">
        <pc:chgData name="Anav Chand" userId="e991ab2e3fcca5b7" providerId="LiveId" clId="{1349F6A4-4A34-4DD3-9AC8-C87B3320AE2A}" dt="2025-05-02T22:51:02.189" v="260" actId="47"/>
        <pc:sldMkLst>
          <pc:docMk/>
          <pc:sldMk cId="2323500703" sldId="325"/>
        </pc:sldMkLst>
      </pc:sldChg>
      <pc:sldChg chg="delSp modSp mod modAnim">
        <pc:chgData name="Anav Chand" userId="e991ab2e3fcca5b7" providerId="LiveId" clId="{1349F6A4-4A34-4DD3-9AC8-C87B3320AE2A}" dt="2025-05-06T11:30:53.626" v="4674" actId="113"/>
        <pc:sldMkLst>
          <pc:docMk/>
          <pc:sldMk cId="2791654350" sldId="326"/>
        </pc:sldMkLst>
        <pc:spChg chg="mod">
          <ac:chgData name="Anav Chand" userId="e991ab2e3fcca5b7" providerId="LiveId" clId="{1349F6A4-4A34-4DD3-9AC8-C87B3320AE2A}" dt="2025-05-06T11:30:53.626" v="4674" actId="113"/>
          <ac:spMkLst>
            <pc:docMk/>
            <pc:sldMk cId="2791654350" sldId="326"/>
            <ac:spMk id="2" creationId="{0EE6B461-70A7-632E-2EF8-C3A3F1642F73}"/>
          </ac:spMkLst>
        </pc:spChg>
        <pc:spChg chg="mod">
          <ac:chgData name="Anav Chand" userId="e991ab2e3fcca5b7" providerId="LiveId" clId="{1349F6A4-4A34-4DD3-9AC8-C87B3320AE2A}" dt="2025-05-06T11:30:51.567" v="4673" actId="2711"/>
          <ac:spMkLst>
            <pc:docMk/>
            <pc:sldMk cId="2791654350" sldId="326"/>
            <ac:spMk id="3" creationId="{331E1B37-5C93-022F-ED1C-30638B5D3393}"/>
          </ac:spMkLst>
        </pc:spChg>
      </pc:sldChg>
      <pc:sldChg chg="modSp add mod modAnim">
        <pc:chgData name="Anav Chand" userId="e991ab2e3fcca5b7" providerId="LiveId" clId="{1349F6A4-4A34-4DD3-9AC8-C87B3320AE2A}" dt="2025-05-06T21:19:16.102" v="4708" actId="20577"/>
        <pc:sldMkLst>
          <pc:docMk/>
          <pc:sldMk cId="2547183231" sldId="327"/>
        </pc:sldMkLst>
        <pc:spChg chg="mod">
          <ac:chgData name="Anav Chand" userId="e991ab2e3fcca5b7" providerId="LiveId" clId="{1349F6A4-4A34-4DD3-9AC8-C87B3320AE2A}" dt="2025-05-06T11:30:45.770" v="4672" actId="113"/>
          <ac:spMkLst>
            <pc:docMk/>
            <pc:sldMk cId="2547183231" sldId="327"/>
            <ac:spMk id="2" creationId="{6D4C500D-E58B-D741-8986-B374AEE37FF5}"/>
          </ac:spMkLst>
        </pc:spChg>
        <pc:spChg chg="mod">
          <ac:chgData name="Anav Chand" userId="e991ab2e3fcca5b7" providerId="LiveId" clId="{1349F6A4-4A34-4DD3-9AC8-C87B3320AE2A}" dt="2025-05-06T21:19:16.102" v="4708" actId="20577"/>
          <ac:spMkLst>
            <pc:docMk/>
            <pc:sldMk cId="2547183231" sldId="327"/>
            <ac:spMk id="6" creationId="{410DE27D-496B-7E89-45ED-0CACE32D3B41}"/>
          </ac:spMkLst>
        </pc:spChg>
      </pc:sldChg>
      <pc:sldChg chg="addSp delSp modSp add mod modClrScheme chgLayout">
        <pc:chgData name="Anav Chand" userId="e991ab2e3fcca5b7" providerId="LiveId" clId="{1349F6A4-4A34-4DD3-9AC8-C87B3320AE2A}" dt="2025-05-06T11:32:12.959" v="4686" actId="113"/>
        <pc:sldMkLst>
          <pc:docMk/>
          <pc:sldMk cId="808816856" sldId="328"/>
        </pc:sldMkLst>
        <pc:spChg chg="mod ord">
          <ac:chgData name="Anav Chand" userId="e991ab2e3fcca5b7" providerId="LiveId" clId="{1349F6A4-4A34-4DD3-9AC8-C87B3320AE2A}" dt="2025-05-06T11:32:12.959" v="4686" actId="113"/>
          <ac:spMkLst>
            <pc:docMk/>
            <pc:sldMk cId="808816856" sldId="328"/>
            <ac:spMk id="2" creationId="{60DB1446-F58E-1CFE-6E51-9DE4EA74222B}"/>
          </ac:spMkLst>
        </pc:spChg>
      </pc:sldChg>
      <pc:sldChg chg="addSp delSp modSp add del mod">
        <pc:chgData name="Anav Chand" userId="e991ab2e3fcca5b7" providerId="LiveId" clId="{1349F6A4-4A34-4DD3-9AC8-C87B3320AE2A}" dt="2025-05-04T03:35:17.085" v="2897" actId="47"/>
        <pc:sldMkLst>
          <pc:docMk/>
          <pc:sldMk cId="1576407717" sldId="329"/>
        </pc:sldMkLst>
      </pc:sldChg>
      <pc:sldChg chg="addSp delSp modSp add mod">
        <pc:chgData name="Anav Chand" userId="e991ab2e3fcca5b7" providerId="LiveId" clId="{1349F6A4-4A34-4DD3-9AC8-C87B3320AE2A}" dt="2025-05-06T11:32:37.178" v="4691" actId="2711"/>
        <pc:sldMkLst>
          <pc:docMk/>
          <pc:sldMk cId="3198927105" sldId="330"/>
        </pc:sldMkLst>
        <pc:spChg chg="mod">
          <ac:chgData name="Anav Chand" userId="e991ab2e3fcca5b7" providerId="LiveId" clId="{1349F6A4-4A34-4DD3-9AC8-C87B3320AE2A}" dt="2025-05-06T11:32:26.212" v="4690" actId="113"/>
          <ac:spMkLst>
            <pc:docMk/>
            <pc:sldMk cId="3198927105" sldId="330"/>
            <ac:spMk id="2" creationId="{D6E5D201-76FA-C2F2-38A2-23A29378EA6A}"/>
          </ac:spMkLst>
        </pc:spChg>
      </pc:sldChg>
      <pc:sldChg chg="delSp modSp add mod">
        <pc:chgData name="Anav Chand" userId="e991ab2e3fcca5b7" providerId="LiveId" clId="{1349F6A4-4A34-4DD3-9AC8-C87B3320AE2A}" dt="2025-05-06T21:26:06.892" v="4711" actId="5793"/>
        <pc:sldMkLst>
          <pc:docMk/>
          <pc:sldMk cId="2900485699" sldId="331"/>
        </pc:sldMkLst>
      </pc:sldChg>
      <pc:sldChg chg="modSp add mod">
        <pc:chgData name="Anav Chand" userId="e991ab2e3fcca5b7" providerId="LiveId" clId="{1349F6A4-4A34-4DD3-9AC8-C87B3320AE2A}" dt="2025-05-06T11:32:49.684" v="4694" actId="113"/>
        <pc:sldMkLst>
          <pc:docMk/>
          <pc:sldMk cId="4100013606" sldId="332"/>
        </pc:sldMkLst>
      </pc:sldChg>
      <pc:sldChg chg="modSp add mod">
        <pc:chgData name="Anav Chand" userId="e991ab2e3fcca5b7" providerId="LiveId" clId="{1349F6A4-4A34-4DD3-9AC8-C87B3320AE2A}" dt="2025-05-06T11:32:19.939" v="4688" actId="113"/>
        <pc:sldMkLst>
          <pc:docMk/>
          <pc:sldMk cId="1538712636" sldId="333"/>
        </pc:sldMkLst>
        <pc:spChg chg="mod">
          <ac:chgData name="Anav Chand" userId="e991ab2e3fcca5b7" providerId="LiveId" clId="{1349F6A4-4A34-4DD3-9AC8-C87B3320AE2A}" dt="2025-05-06T11:32:19.939" v="4688" actId="113"/>
          <ac:spMkLst>
            <pc:docMk/>
            <pc:sldMk cId="1538712636" sldId="333"/>
            <ac:spMk id="2" creationId="{742077F0-F163-6627-5FDF-2CD393D8DB4E}"/>
          </ac:spMkLst>
        </pc:spChg>
        <pc:spChg chg="mod">
          <ac:chgData name="Anav Chand" userId="e991ab2e3fcca5b7" providerId="LiveId" clId="{1349F6A4-4A34-4DD3-9AC8-C87B3320AE2A}" dt="2025-05-06T11:32:18.164" v="4687" actId="2711"/>
          <ac:spMkLst>
            <pc:docMk/>
            <pc:sldMk cId="1538712636" sldId="333"/>
            <ac:spMk id="3" creationId="{061941D4-9AA0-5B1A-1BB2-01D65CE5FBB8}"/>
          </ac:spMkLst>
        </pc:spChg>
      </pc:sldChg>
      <pc:sldChg chg="addSp delSp modSp add mod ord">
        <pc:chgData name="Anav Chand" userId="e991ab2e3fcca5b7" providerId="LiveId" clId="{1349F6A4-4A34-4DD3-9AC8-C87B3320AE2A}" dt="2025-05-06T11:31:26.549" v="4676" actId="113"/>
        <pc:sldMkLst>
          <pc:docMk/>
          <pc:sldMk cId="1186639637" sldId="334"/>
        </pc:sldMkLst>
      </pc:sldChg>
      <pc:sldChg chg="addSp delSp modSp add mod ord">
        <pc:chgData name="Anav Chand" userId="e991ab2e3fcca5b7" providerId="LiveId" clId="{1349F6A4-4A34-4DD3-9AC8-C87B3320AE2A}" dt="2025-05-06T20:38:35.211" v="4703" actId="20577"/>
        <pc:sldMkLst>
          <pc:docMk/>
          <pc:sldMk cId="3454956248" sldId="335"/>
        </pc:sldMkLst>
      </pc:sldChg>
      <pc:sldChg chg="modSp add mod ord">
        <pc:chgData name="Anav Chand" userId="e991ab2e3fcca5b7" providerId="LiveId" clId="{1349F6A4-4A34-4DD3-9AC8-C87B3320AE2A}" dt="2025-05-06T11:31:39.814" v="4680" actId="113"/>
        <pc:sldMkLst>
          <pc:docMk/>
          <pc:sldMk cId="3175214875" sldId="33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4B6F6-0901-8E0C-D493-AB60FCCD0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B1918-EC60-33A3-6A97-1FFAC7C41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5C31FF-4E85-7A81-6B27-307718459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5ED41-00FF-91E4-AE53-54C64E75E9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794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F07BD-1587-6066-4010-100F6AF8C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896B0C-930C-1F58-6C58-38695D5B55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298618-FBAC-FAFB-3908-6ABECCD01F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A9012-C823-B53D-AF37-045E938E1C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538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30B93-7794-300A-DCE3-3BEAEF881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528A79-54DA-E48E-8A68-23FF6FB42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F39333-7FF2-4623-CC67-4EF033296E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D1EEB-0BE4-09C4-26FB-5F2027D1B4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66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4ACA1-F219-1D51-3F92-ADC0DE1AA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DA8615-117C-432D-9181-D9916F78D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CB549-8B5E-1722-1F0A-F6399B5FB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F36C2-CAD8-8772-E313-BF9F28B9F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276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A9345-511E-D427-01D7-9E73535F9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DC9C2B-2ABA-281E-76D4-6208789503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091A83-6897-193A-DE2B-94846BDA13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3A3F1-FD36-AE76-8549-FDD91AFE29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39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2CA5A-1D17-71B8-B9ED-26B9A4C30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FB0908-9E2A-5C68-AA05-EC5037CBFF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14DA4D-74DC-E703-B125-939AD3AF86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812AB-AC1E-12F0-AB28-44934762CE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041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2140C-6B4A-8FC0-7C91-A2CF1C988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04533-77FA-AEBD-ACBF-5AA800606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A40599-C9A1-5F3E-C56D-C6BD83BA7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964FE-52F8-30A5-B7DE-9ADFE64D02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925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A0695-40E7-366D-F832-DDC972B15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BE1565-BBD1-B3A2-7E69-14361E8DA6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6E91E-AB6B-A963-1422-13CDAA9C8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F11EA-11EA-2A02-0422-0206C942A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94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02431-BC7A-2C6F-5CFB-016EBB7BE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8C27E1-9098-6636-AAEF-E6D464201D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67F34-31D7-EED7-C2BE-25B4A10B8E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873D1-8CA4-0120-A4C9-0C1DB1AFB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17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A52FF-8A4B-F35D-6C3B-2EC13EA61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DAA550-AE01-3A7D-3F7F-A40AD59EB2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B1FBA7-1A8B-286F-AF70-79ED97004C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3917F-7E49-80DE-5CD1-106023F925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29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62320-B484-1289-1FB6-8C41BF717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314A28-6EBC-B84A-28B8-A95D5D21E3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E422A5-0D2D-88FD-D2EF-82AADD4EF9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ABD1F-C99A-A729-F385-F0050256D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4261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B0E17-0B0D-8DD0-DFF1-81E1F98D5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BE2476-D3BE-AB01-CF72-ABBD917212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5577E9-D9A4-A273-2A8D-EFB8146047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1BE85-8CC3-D252-7B79-7555244C58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602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833AA-06A4-BA19-C689-5A2D1CB89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B15A9D-1A69-CEE4-40DB-D01641156B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05150D-3C57-BE87-EF92-78965051AD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2C383-7ECB-AD48-1F12-2B97B010C5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51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3FCE4-30E9-EE12-297E-1ACCFFD16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DDFCFB-062C-882D-920A-453551653A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715F71-85F1-1106-4AE5-B4CC44952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BCB9B-DBB7-9AF5-6313-676BE54AE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2571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F09E6-AFC9-9482-9A87-39B028292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FAFCD0-67A2-4506-90E7-AE8D23E0C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91F2A4-6BD4-B81F-C085-A284AB610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F51F0-3630-B6B0-F26E-D9573F8CA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35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9B6AF-4B91-55EE-8FA0-90C86B459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EB1BA1-5F49-4580-1DB3-7A8B67B5E9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EE32E4-8BD7-9F4D-5888-65F7D6D40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AC2AD-7171-1592-E57C-F4493AACE9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021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5CB28-5D99-8B8B-9A6E-D0C2CE169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DE1B0A-3259-B6C2-9FB3-05C96A795C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E76007-C4E3-48E5-B2EF-3EB1345D03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A49F2-6216-004D-3943-307A18B4C5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25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CD094-2E7B-FAA2-E4A8-955CF0116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E9C5B-9428-F6A4-BA42-95702FDDF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569CAE-6A9B-CAC8-5D9A-C025F1594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426DC-224B-1AC3-B766-0CB296C486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525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F9FAE-546C-8F66-E740-D613F8EF7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ED36FB-E9DA-1D34-C04C-5A5CAFDE9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967C4E-FE3F-E275-AD40-C0A654AAB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D889D-5051-1387-4633-E61422F6D5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7505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98BF3-5525-4FB1-2CD8-6E7913054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79590-BBA5-3EA4-0496-28161E47B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78C2D7-18F2-7178-C46D-20AD0242E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AED27-F254-AF4E-0891-90F6E9072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973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A578F-9392-2D0B-E1FA-F315DC2D2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AF6275-2BF3-F22E-04E2-9F5DD68C4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7DB017-6CC9-128C-925A-1378FB8E3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61259-B580-7D3B-60CD-E3D9674746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230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5344E-1143-7013-D9FD-CD552DA4B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31F783-BC60-2472-F712-6E42F14C65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69D36B-B22F-22B0-8F14-8C1FD64A9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B0C01-BF93-BEBF-680F-CB52B2347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428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F4107-76FF-42EC-7024-47EB69341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BF30B-8D7E-F8C6-E4C2-A0FD6D9502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C4275A-F781-760D-884B-BE818B9BD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2D95B-C139-E2B8-FDE7-3DC2D9119C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574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7A9ED-0DE6-8B96-9583-187E9EBE6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4DC24D-D338-F819-09BD-755F9C35A1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751DB8-3846-7C0A-94F6-3E15F918D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6B3E2-6A5E-5D2C-B4AD-DC3C496B84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3353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C111D-DA1C-E32E-B5B4-D2504EC5B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5BC522-348A-3A9A-9F8D-3D6EAF073D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26EE5F-C741-90EE-C928-C88336CB7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56AD2-5E71-50ED-594B-BEF3C8F86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652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589A-73EB-0130-72B6-74EED56A7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DDCBC8-E3CB-9E95-A109-F7FFA05965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89C5E6-0804-AD31-8E65-4165F96DEA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1B514-DFF8-74D9-BB66-1BD46A9059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616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CC55E-6553-0346-C2A1-F753448ED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1F0552-02D4-09A0-8453-91443D892E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0BC610-0E98-804A-B2FA-79E3254E41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26539-20D9-7711-AF49-4A221AD6FA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02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0BE28-B74F-7696-8856-0CA05DABA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1969EF-61DA-D0F2-1F46-4227AB53E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515AA-51FF-8E55-1449-60430D649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7337A-8145-18FE-5413-FB8BB0233A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46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81D8E-B24C-45C5-57FA-0C9AE7B91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5A266-A572-881B-B95C-D0406CEBCD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D7616D-9FAC-9EFA-B634-B00962014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A7830-8B7A-E565-C2E5-7E0977D326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667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71D5F-B459-72DF-F793-77BEF08DF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EBEDA-B791-11E5-881D-84110BCCC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4A94E4-D5BC-1E24-FC2C-EC4FADEC1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6D3BE-8FA8-6CA3-BC19-69A92378C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04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D3036-F3DC-9514-F9EF-EDD36EFF9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BB03A0-F0AD-306E-0F58-BE41A84255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155947-452A-8982-0ACA-08C45FEC8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04789-E7FA-BC53-348F-7644673AD6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457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5CBBC-BB41-C2C3-6ACE-633BF86A3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11437-B5A0-8604-CB10-D5EDE1B30F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3ABCBC-6146-193B-D2F9-D411DAA73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22AF0-02B6-C294-9A55-56FE00C5FB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1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github.com/anav5704/health-wellness-webapp" TargetMode="External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tif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s.anav.dev/best-health-promo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app.goo.gl/PLh3EfFHQ8giZSTn8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reepik.com/free-photo/african-american-black-doctor-man-with-stethoscope-isolated-white-background_8933852.htm" TargetMode="External"/><Relationship Id="rId5" Type="http://schemas.openxmlformats.org/officeDocument/2006/relationships/hyperlink" Target="https://images.app.goo.gl/v1pcppLFP4oqNwQs9" TargetMode="External"/><Relationship Id="rId4" Type="http://schemas.openxmlformats.org/officeDocument/2006/relationships/hyperlink" Target="https://images.app.goo.gl/21JC1dzZVu8qAeCs7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hotos/doctor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reepik.com/free-photo/smiling-doctor-with-strethoscope-isolated-grey_26673614.htm" TargetMode="External"/><Relationship Id="rId5" Type="http://schemas.openxmlformats.org/officeDocument/2006/relationships/hyperlink" Target="https://www.freepik.com/free-photo/front-view-female-doctor-wearing-white-coat_33417237.htm" TargetMode="External"/><Relationship Id="rId4" Type="http://schemas.openxmlformats.org/officeDocument/2006/relationships/hyperlink" Target="https://www.freepik.com/free-photo/family-doctor-doctor-s-office_4506048.htm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eroicons.com/" TargetMode="External"/><Relationship Id="rId7" Type="http://schemas.openxmlformats.org/officeDocument/2006/relationships/hyperlink" Target="https://www.figma.com/@streamline_hq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fonts.google.com/specimen/Merriweather" TargetMode="External"/><Relationship Id="rId5" Type="http://schemas.openxmlformats.org/officeDocument/2006/relationships/hyperlink" Target="https://images.app.goo.gl/yX5Rx4HmbDCtj2Kk8" TargetMode="External"/><Relationship Id="rId4" Type="http://schemas.openxmlformats.org/officeDocument/2006/relationships/hyperlink" Target="https://learn.microsoft.com/en-us/dotnet/api/system.web.ui.webcontrols.accessdatasource?view=netframework-4.8.1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vgl.app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vercel.com/font" TargetMode="External"/><Relationship Id="rId4" Type="http://schemas.openxmlformats.org/officeDocument/2006/relationships/hyperlink" Target="https://images.app.goo.gl/88Cy4iC61gWXgy6Q7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835149" cy="5170436"/>
          </a:xfrm>
        </p:spPr>
        <p:txBody>
          <a:bodyPr>
            <a:normAutofit/>
          </a:bodyPr>
          <a:lstStyle/>
          <a:p>
            <a:br>
              <a:rPr lang="en-US" sz="72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</a:br>
            <a:r>
              <a:rPr lang="en-US" sz="72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Best Health </a:t>
            </a:r>
            <a:br>
              <a:rPr lang="en-US" sz="72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</a:br>
            <a:r>
              <a:rPr lang="en-US" sz="72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Web Application specification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FBB4A-2B2D-80B8-02CB-CBC885E13E37}"/>
              </a:ext>
            </a:extLst>
          </p:cNvPr>
          <p:cNvSpPr txBox="1"/>
          <p:nvPr/>
        </p:nvSpPr>
        <p:spPr>
          <a:xfrm>
            <a:off x="914399" y="5909187"/>
            <a:ext cx="333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BSE Web Devs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1B2E8-3E40-267D-29A5-A51DF24B6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077F0-F163-6627-5FDF-2CD393D8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8495072" cy="1646555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Core Functionality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941D4-9AA0-5B1A-1BB2-01D65CE5FBB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8888362" cy="4155757"/>
          </a:xfrm>
        </p:spPr>
        <p:txBody>
          <a:bodyPr>
            <a:no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Authentication</a:t>
            </a: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Credential-based login</a:t>
            </a: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Implementation: Secure authentication system with password hashing</a:t>
            </a:r>
            <a:endParaRPr lang="en-GB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Booking System</a:t>
            </a: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Booking therapy sessions </a:t>
            </a: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Dropdown list for therapist and time slot selection</a:t>
            </a: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Implementation: Database-driven booking system with editing functionality</a:t>
            </a:r>
            <a:endParaRPr lang="en-GB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File Upload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PDF file uploading</a:t>
            </a:r>
            <a:endParaRPr lang="en-GB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Implementation: Upload medical report during session booking, view it via dashboard.</a:t>
            </a:r>
            <a:endParaRPr lang="en-GB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FJ" sz="1200" kern="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FJ" sz="1600" kern="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712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0FDE0-86E4-C706-69C9-9344DF7BC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B1DAD-08E5-6559-4626-3FB87EEA8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8495072" cy="1646555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Core Functionality (Login)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screenshot of a login page">
            <a:extLst>
              <a:ext uri="{FF2B5EF4-FFF2-40B4-BE49-F238E27FC236}">
                <a16:creationId xmlns:a16="http://schemas.microsoft.com/office/drawing/2014/main" id="{2EB4EBDF-E42E-CF40-9850-E437341BB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755155"/>
            <a:ext cx="7772400" cy="43673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4925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6945F-AF65-D042-5E45-38F18A691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CF307-AE55-53F0-ED89-2DE7A91DB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74957"/>
            <a:ext cx="9547124" cy="1646555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Core Functionality (Booking)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Image of booking page with dropdown of therapist to select.">
            <a:extLst>
              <a:ext uri="{FF2B5EF4-FFF2-40B4-BE49-F238E27FC236}">
                <a16:creationId xmlns:a16="http://schemas.microsoft.com/office/drawing/2014/main" id="{27F0DFFE-63DC-4CF9-355E-D2C98B8F3A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58706" y="1755155"/>
            <a:ext cx="7683786" cy="43673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3539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B3462-A514-B396-0F32-A4CE2104E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8B80-E79C-D93E-2611-CC7ABF74F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491020" cy="1646555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Core Functionality (dashboard)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2A9F2-8AB1-CFC8-26CD-0936660C4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715728"/>
            <a:ext cx="7551174" cy="424753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2672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E7912-3643-B0E8-5F54-6FE48CD91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CB528-6DE3-42F3-650C-52A6B4806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8495072" cy="1646555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Omitted Functionality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828E7D-2945-1631-C56E-263241DDBB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 features have been e</a:t>
            </a:r>
            <a:r>
              <a:rPr lang="en-FJ" dirty="0">
                <a:latin typeface="Arial" panose="020B0604020202020204" pitchFamily="34" charset="0"/>
                <a:cs typeface="Arial" panose="020B0604020202020204" pitchFamily="34" charset="0"/>
              </a:rPr>
              <a:t>xcluded from final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en-FJ" dirty="0">
                <a:latin typeface="Arial" panose="020B0604020202020204" pitchFamily="34" charset="0"/>
                <a:cs typeface="Arial" panose="020B0604020202020204" pitchFamily="34" charset="0"/>
              </a:rPr>
              <a:t> to due time constraints 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implementation </a:t>
            </a:r>
            <a:r>
              <a:rPr lang="en-FJ" dirty="0">
                <a:latin typeface="Arial" panose="020B0604020202020204" pitchFamily="34" charset="0"/>
                <a:cs typeface="Arial" panose="020B0604020202020204" pitchFamily="34" charset="0"/>
              </a:rPr>
              <a:t>complexity.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FJ" b="1" dirty="0">
                <a:latin typeface="Arial" panose="020B0604020202020204" pitchFamily="34" charset="0"/>
                <a:cs typeface="Arial" panose="020B0604020202020204" pitchFamily="34" charset="0"/>
              </a:rPr>
              <a:t>Session Gifting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Booking Payment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Self Assessment Quiz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Specific Blog Page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Specific Therapist Page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RSS Feed</a:t>
            </a:r>
            <a:endParaRPr lang="en-FJ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192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74A53-9D22-41AA-87FF-E8B7EC634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1B888-5F9A-7368-AFBC-A5DAFBAB5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8495072" cy="1646555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Website Accessibility 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4CCB4-03A8-CFB7-F001-3EBE50DD8D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8888362" cy="4605747"/>
          </a:xfrm>
        </p:spPr>
        <p:txBody>
          <a:bodyPr>
            <a:no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 labels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helpful labels for screen readers</a:t>
            </a:r>
          </a:p>
          <a:p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of alt and title tags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Describe images and links clearly</a:t>
            </a:r>
          </a:p>
          <a:p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Colour contrast and font size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 users on hierarchy of information and improve readability</a:t>
            </a:r>
            <a:endParaRPr lang="en-GB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booking flow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Ability to book sessions within 3 clicks: 2 dropdowns and 1 file upload</a:t>
            </a:r>
          </a:p>
          <a:p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Caption element on tables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title to or describe tables</a:t>
            </a:r>
          </a:p>
        </p:txBody>
      </p:sp>
    </p:spTree>
    <p:extLst>
      <p:ext uri="{BB962C8B-B14F-4D97-AF65-F5344CB8AC3E}">
        <p14:creationId xmlns:p14="http://schemas.microsoft.com/office/powerpoint/2010/main" val="2175274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B43B0-EF5A-CD5B-3140-5E178DF0B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2876-EF8C-F1BF-7AB9-255EEEBC5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8495072" cy="1646555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Website Performance 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B49E0-AC36-22B6-2D77-C75BE90E3D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8888362" cy="4605747"/>
          </a:xfrm>
        </p:spPr>
        <p:txBody>
          <a:bodyPr>
            <a:no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Lazy Loading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 are loaded only when they are needed.</a:t>
            </a:r>
          </a:p>
          <a:p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Asset Optimization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Icons are loaded locally (no third-party dependency).</a:t>
            </a:r>
          </a:p>
          <a:p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 Optimisation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Fonts have been converted from .TTF to .WOFF.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Fonts are loaded locally (no third-party dependency).		</a:t>
            </a:r>
          </a:p>
          <a:p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 Prefetching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Fonts are loaded before hand to reduce load times and CLS.</a:t>
            </a:r>
          </a:p>
        </p:txBody>
      </p:sp>
    </p:spTree>
    <p:extLst>
      <p:ext uri="{BB962C8B-B14F-4D97-AF65-F5344CB8AC3E}">
        <p14:creationId xmlns:p14="http://schemas.microsoft.com/office/powerpoint/2010/main" val="704911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E93B2-AD1A-E5D2-8484-5F6C84582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2046-AFC5-9FAC-03A7-5E3CC3187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8495072" cy="1646555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Security Measures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E1A80-F815-1E4F-0A62-FCEC1CFF06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8888362" cy="4605747"/>
          </a:xfrm>
        </p:spPr>
        <p:txBody>
          <a:bodyPr>
            <a:noAutofit/>
          </a:bodyPr>
          <a:lstStyle/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Password Salting &amp; Hashing</a:t>
            </a:r>
            <a:endParaRPr lang="en-GB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Appending string (36-character v4 UUID) to end of password.</a:t>
            </a:r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SHA-256 algorithm implementation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2000" dirty="0"/>
              <a:t>server-side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hashing of user password.</a:t>
            </a: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Offers data security against data breaches.</a:t>
            </a:r>
          </a:p>
          <a:p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Booking Authorization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the owner (or admin) of a booking can update/delete it.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Attempt to edit booking not belonging to that user will trigger a redirect.</a:t>
            </a:r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Parameterized Queries</a:t>
            </a:r>
            <a:endParaRPr lang="en-GB" sz="2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AccessDataSource uses parameterized queries, which separate SQL logic from user input.</a:t>
            </a:r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Offers protection against SQL injection.</a:t>
            </a:r>
          </a:p>
        </p:txBody>
      </p:sp>
    </p:spTree>
    <p:extLst>
      <p:ext uri="{BB962C8B-B14F-4D97-AF65-F5344CB8AC3E}">
        <p14:creationId xmlns:p14="http://schemas.microsoft.com/office/powerpoint/2010/main" val="746916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D3507-A08F-6D23-E103-16107B1CA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A017F-8104-5DE2-E8B8-AC9844E6C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8495072" cy="1646555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Lighthouse Score: 398/400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A5B1E1-4F70-4C7A-1DC3-734231C0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792" y="1529900"/>
            <a:ext cx="7460415" cy="509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06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91AC9-93AF-D7C5-5F3C-3CA809325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91A87AD-167B-CA44-8B02-BF11E278F8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54870" y="1189359"/>
            <a:ext cx="8482260" cy="5350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DB1446-F58E-1CFE-6E51-9DE4EA74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Site structure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0152F09-61BE-161A-D5E6-EF925AEC60A7}"/>
              </a:ext>
            </a:extLst>
          </p:cNvPr>
          <p:cNvSpPr txBox="1">
            <a:spLocks/>
          </p:cNvSpPr>
          <p:nvPr/>
        </p:nvSpPr>
        <p:spPr>
          <a:xfrm>
            <a:off x="914399" y="2011363"/>
            <a:ext cx="7273638" cy="468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816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55293"/>
            <a:ext cx="7273637" cy="1646555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Project Developers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3DA20-F12F-7C1E-3335-8202186A8B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8" y="2011363"/>
            <a:ext cx="8219769" cy="4586082"/>
          </a:xfrm>
        </p:spPr>
        <p:txBody>
          <a:bodyPr>
            <a:noAutofit/>
          </a:bodyPr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Anav Chand – S11221203 (Leader)</a:t>
            </a:r>
          </a:p>
          <a:p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Rohan Nandan – S11234883</a:t>
            </a:r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Vishant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Kumar – S11230430</a:t>
            </a:r>
          </a:p>
          <a:p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Zhixian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Chen – S11230686</a:t>
            </a: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Aryan Singh – S11230987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Geist Medium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A2D4E-345A-FC39-6487-374CFE342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B2C5-7420-C5BF-B77E-9F2A1045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Site Database ERD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38AD9B-3DF2-0181-91A5-EBD33A85F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45" y="1922061"/>
            <a:ext cx="9119934" cy="407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36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2F227-68C9-3EE8-01E3-68E572302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BDF5-0BE4-63DC-EBBB-D7C6BDC4B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8495072" cy="1646555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Site navigation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54B1C-5CE4-53FC-3C17-7ADE1777FA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7273638" cy="4683351"/>
          </a:xfrm>
        </p:spPr>
        <p:txBody>
          <a:bodyPr>
            <a:noAutofit/>
          </a:bodyPr>
          <a:lstStyle/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am I?</a:t>
            </a: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Black font colour and underline for active links.</a:t>
            </a:r>
          </a:p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Where can I go?</a:t>
            </a: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Clear visibility of available links in navigation menu.</a:t>
            </a:r>
          </a:p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do I get there?</a:t>
            </a: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Fixed position navigation bar on all pages</a:t>
            </a:r>
          </a:p>
          <a:p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I get back to where I started?</a:t>
            </a: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Persistent home link in navigation</a:t>
            </a:r>
          </a:p>
          <a:p>
            <a:pPr marL="457200" lvl="1" indent="0">
              <a:buNone/>
            </a:pPr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6E09C-770E-EE1A-E473-CB98F17F8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547" y="0"/>
            <a:ext cx="4794453" cy="68579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6328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4AF80-6909-4881-8FF7-67E6BADA3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4C28-2919-7BC5-8E23-B4B02252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8495072" cy="1646555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Website layout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936F67-A3B1-3C32-EF3D-CCE3267D08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4242"/>
            <a:ext cx="7273638" cy="4155757"/>
          </a:xfrm>
        </p:spPr>
        <p:txBody>
          <a:bodyPr/>
          <a:lstStyle/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Colour Scheme:</a:t>
            </a:r>
            <a:endParaRPr lang="en-GB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White (#FFFFFF)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Symbolizes p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eace and purity.</a:t>
            </a: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Black (#000000)</a:t>
            </a: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Light Zinc (#CCCCCC)</a:t>
            </a: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Spring Green (#00E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64), Symbolizes hope and growth.</a:t>
            </a:r>
          </a:p>
          <a:p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Typography: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content: Geist Sans (</a:t>
            </a:r>
            <a:r>
              <a:rPr lang="en-GB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Vercel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, Roboto, Sans-Serif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Headings: Merriweather (Sorkin, E), Georgia, Serif</a:t>
            </a:r>
          </a:p>
          <a:p>
            <a:endParaRPr lang="en-GB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FJ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933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F6303-C08F-3F86-C5D4-DADF98C2B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5F8BE-32C9-66A5-DC8F-88A356EAF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8495072" cy="1646555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Website layout (Cont’d)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67032E7-9E2B-1369-0A26-E608A8CFB641}"/>
              </a:ext>
            </a:extLst>
          </p:cNvPr>
          <p:cNvSpPr txBox="1">
            <a:spLocks/>
          </p:cNvSpPr>
          <p:nvPr/>
        </p:nvSpPr>
        <p:spPr>
          <a:xfrm>
            <a:off x="914399" y="2026500"/>
            <a:ext cx="7273638" cy="4155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Changes: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therapist and resource page design were changed from the initial wireframe</a:t>
            </a:r>
          </a:p>
          <a:p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Reasoning: 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better organize the content displayed and enhance accessibility for users.</a:t>
            </a:r>
          </a:p>
          <a:p>
            <a:pPr lvl="1"/>
            <a:endParaRPr lang="en-GB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FJ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977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BE604-1BE4-0EE4-119F-0DD3009E6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1BD94-1092-10A8-CC89-9C1699728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8495072" cy="1646555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Website layout (cont’d)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screenshot of the therapists page">
            <a:extLst>
              <a:ext uri="{FF2B5EF4-FFF2-40B4-BE49-F238E27FC236}">
                <a16:creationId xmlns:a16="http://schemas.microsoft.com/office/drawing/2014/main" id="{36C21737-CC55-B86B-56D6-2C7EC8217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596980"/>
            <a:ext cx="7772400" cy="44177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4940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11860-E70D-C3BB-5341-8DCBFEE96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43977-16FD-11A1-0EF7-5B5C2380E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8495072" cy="1646555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Website layout (cont’d)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Resourcess page with downloadable pdf section">
            <a:extLst>
              <a:ext uri="{FF2B5EF4-FFF2-40B4-BE49-F238E27FC236}">
                <a16:creationId xmlns:a16="http://schemas.microsoft.com/office/drawing/2014/main" id="{7F16E3ED-F182-1BE5-0607-BBED492A16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0" y="1596980"/>
            <a:ext cx="7772398" cy="44177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5843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3EF7A-F422-41C5-EC3B-610880CF6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D1F48-0913-E049-092C-04CE7A446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8495072" cy="1646555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Website layout (cont’d)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Resources page with video resources">
            <a:extLst>
              <a:ext uri="{FF2B5EF4-FFF2-40B4-BE49-F238E27FC236}">
                <a16:creationId xmlns:a16="http://schemas.microsoft.com/office/drawing/2014/main" id="{97A897E6-AF94-DBF2-FAB3-610F915DDD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0" y="1596980"/>
            <a:ext cx="7772398" cy="44177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0263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7C958-4D8B-4BB9-6FDF-CCCEDDCBC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5D201-76FA-C2F2-38A2-23A29378E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8495072" cy="1646555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Cross-browser support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F5C5637-2971-6B34-317C-FC2110E779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7273638" cy="4683351"/>
          </a:xfrm>
        </p:spPr>
        <p:txBody>
          <a:bodyPr>
            <a:noAutofit/>
          </a:bodyPr>
          <a:lstStyle/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Browsers Tested:</a:t>
            </a:r>
          </a:p>
          <a:p>
            <a:pPr lvl="1"/>
            <a:r>
              <a:rPr lang="en-GB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Google Chrome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Edge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Mozilla Firefox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Zen Browser</a:t>
            </a:r>
            <a:endParaRPr lang="en-GB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0E8EBB6-0677-994E-8F84-F621480E0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87909" y="5033969"/>
            <a:ext cx="1115331" cy="111533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C0E21D-38BC-A030-C963-5A19D4FB2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4399" y="4984090"/>
            <a:ext cx="1115332" cy="115018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8D1965E-C548-3426-7859-E53E25E72D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61418" y="5033969"/>
            <a:ext cx="1115332" cy="111533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8057F2A-3AB3-7543-DB01-FF08AFC279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4928" y="4984090"/>
            <a:ext cx="1115332" cy="111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27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F7360-30B6-78AB-03E2-B83F5E04F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0072-4554-56E5-F381-47CB0A91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8495072" cy="1646555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Software Used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E8249E3-6644-AD95-0BF2-0E819B463F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8" y="2011363"/>
            <a:ext cx="8308260" cy="4683351"/>
          </a:xfrm>
        </p:spPr>
        <p:txBody>
          <a:bodyPr>
            <a:no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 control system used track changes made to cover over time.</a:t>
            </a:r>
          </a:p>
          <a:p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 hosting and collaboration. 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Visit repository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Trello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 tracking and project management software using Kanban board.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24D28E-383D-884B-E213-2620FC4C3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950912" y="4977641"/>
            <a:ext cx="1115331" cy="111533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7573D29-542F-B771-4105-54B92FC945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14397" y="4976972"/>
            <a:ext cx="1116000" cy="1116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EE44336-9508-3C98-C901-7D5C11399CB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125754" y="4977640"/>
            <a:ext cx="1115332" cy="111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87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07DDC-F243-E868-6CD7-C5DB3601B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ACF47-42B7-540B-34D9-71E54310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8495072" cy="1646555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Software Used (Cont’d)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CA226DB-E22E-5666-F582-5C330E1527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7273638" cy="4683351"/>
          </a:xfrm>
        </p:spPr>
        <p:txBody>
          <a:bodyPr>
            <a:no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Audacity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Professional audio recording and editing</a:t>
            </a:r>
          </a:p>
          <a:p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Lighthouse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 web performance, accessibility and SEO</a:t>
            </a:r>
          </a:p>
          <a:p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Davinci Resolve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 video editing and post-production effects.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8E01011-B89D-163F-E9A9-3DE20E949A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34871" y="4846322"/>
            <a:ext cx="1115331" cy="111533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C5E3D1F-666B-DE43-616F-058CCEA3A6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14399" y="4846321"/>
            <a:ext cx="1115332" cy="111533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7D9A802-0FBC-DB79-5F89-894853E303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125757" y="4846322"/>
            <a:ext cx="1115332" cy="111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61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88AA6-73BC-7481-8427-EEFC8F429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BD87E-410E-645A-4600-1C24D4D97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55293"/>
            <a:ext cx="7273637" cy="1646555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Project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C8EE1-4B00-F046-0531-3C550B1694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8" y="2011363"/>
            <a:ext cx="8219769" cy="4586082"/>
          </a:xfrm>
        </p:spPr>
        <p:txBody>
          <a:bodyPr>
            <a:noAutofit/>
          </a:bodyPr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 secure one-on-one therapy sessions, informative blogs and mental health self-assessment tools.</a:t>
            </a: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Promote mental wellness through digital accessibility.</a:t>
            </a: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Reach vulnerable populations (youth, people with personal challenges, elderly) and provide mental health guidance</a:t>
            </a:r>
          </a:p>
          <a:p>
            <a:pPr marL="0" indent="0">
              <a:buNone/>
            </a:pPr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Geist Medium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497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BB6A3-B44D-35CC-A570-BAB945664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76D90-A2CC-C48C-F5BA-9B3153A5A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8495072" cy="1646555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Promotional video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F95AFF-3731-45C2-C620-C39F5F9940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7273638" cy="4683351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inks.anav.dev/best-health-promo</a:t>
            </a:r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BDEAD-59D1-375E-FD30-A380D8FD4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2653378"/>
            <a:ext cx="6825772" cy="383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58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20B23-3141-4325-42EB-B5F7BE17A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99D9C-B7D8-1423-B3EB-24F8B3714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8495072" cy="1646555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Database user credentials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BCBA34D-95E9-FE8D-5619-8BDB74D8EC9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572600630"/>
              </p:ext>
            </p:extLst>
          </p:nvPr>
        </p:nvGraphicFramePr>
        <p:xfrm>
          <a:off x="914400" y="2011363"/>
          <a:ext cx="8495070" cy="426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1690">
                  <a:extLst>
                    <a:ext uri="{9D8B030D-6E8A-4147-A177-3AD203B41FA5}">
                      <a16:colId xmlns:a16="http://schemas.microsoft.com/office/drawing/2014/main" val="4129946812"/>
                    </a:ext>
                  </a:extLst>
                </a:gridCol>
                <a:gridCol w="2831690">
                  <a:extLst>
                    <a:ext uri="{9D8B030D-6E8A-4147-A177-3AD203B41FA5}">
                      <a16:colId xmlns:a16="http://schemas.microsoft.com/office/drawing/2014/main" val="1470099338"/>
                    </a:ext>
                  </a:extLst>
                </a:gridCol>
                <a:gridCol w="2831690">
                  <a:extLst>
                    <a:ext uri="{9D8B030D-6E8A-4147-A177-3AD203B41FA5}">
                      <a16:colId xmlns:a16="http://schemas.microsoft.com/office/drawing/2014/main" val="3446139248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r>
                        <a:rPr lang="en-US" sz="2000" b="1" dirty="0"/>
                        <a:t>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Role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133224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 err="1"/>
                        <a:t>salsabil@best.health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85874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 err="1"/>
                        <a:t>ahmed@best.health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password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8617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err="1"/>
                        <a:t>anav</a:t>
                      </a:r>
                      <a:r>
                        <a:rPr lang="en-US"/>
                        <a:t>@best.health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1054569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/>
                        <a:t>vishant@gmail.com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200604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/>
                        <a:t>rohan@gmail.com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613198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justin@gmail.com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51301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aryan@gmail.com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2378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61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7B35C-8FB7-4CDC-9ADD-7755CBBC5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8CA5B-F52D-4B20-6AA6-F488C0177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8495072" cy="1646555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References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75730-B56A-FBED-CE43-6635FB1AAC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7273638" cy="4683351"/>
          </a:xfrm>
        </p:spPr>
        <p:txBody>
          <a:bodyPr>
            <a:noAutofit/>
          </a:bodyPr>
          <a:lstStyle/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Elsen, H. (2024). 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Help Elsen Academy by donating popular English and Afrikaans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[Image]. Google Images.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https://images.app.goo.gl/PLh3EfFHQ8giZSTn8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English, I. (2024). 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 best short stories online to read in English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[Image]. Google Images.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https://images.app.goo.gl/21JC1dzZVu8qAeCs7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Floor, P. (2024). 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pelvic floor physical therapist talks cervical cancer and recovery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[Image]. Google Images.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https://images.app.goo.gl/v1pcppLFP4oqNwQs9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Freepik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(n.d.). 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African American black doctor man with stethoscope isolated white background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[Photograph].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https://www.freepik.com/free-photo/african-american-black-doctor-man-with-stethoscope-isolated-white-background_8933852.htm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8516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2196E-7740-3CE8-875F-5D203CB0C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E90EB-8CA1-3C3E-385B-40A85604F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8495072" cy="1646555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References (CONT’D)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A24EB-2CA7-A103-8ACD-FD26574E03C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7273638" cy="4683351"/>
          </a:xfrm>
        </p:spPr>
        <p:txBody>
          <a:bodyPr>
            <a:noAutofit/>
          </a:bodyPr>
          <a:lstStyle/>
          <a:p>
            <a:pPr algn="l"/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Freepik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(n.d.). 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Doctor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[Photograph collection].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https://www.freepik.com/photos/doctor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Freepik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(n.d.). 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Family doctor doctor's office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[Photograph].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https://www.freepik.com/free-photo/family-doctor-doctor-s-office_4506048.htm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Freepik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(n.d.). 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Front view female doctor wearing white coat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[Photograph].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https://www.freepik.com/free-photo/front-view-female-doctor-wearing-white-coat_33417237.htm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Freepik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(n.d.). 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Smiling doctor with stethoscope isolated grey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[Photograph].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https://www.freepik.com/free-photo/smiling-doctor-with-strethoscope-isolated-grey_26673614.htm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170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BD8AD-E4D2-3ABF-1C9D-201C7D3FA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30075-04CE-3653-96A0-1432550B4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8495072" cy="1646555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References (cont’d)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A8558-7ABE-9BFE-9B19-5AC92DAAFBB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7273638" cy="4683351"/>
          </a:xfrm>
        </p:spPr>
        <p:txBody>
          <a:bodyPr>
            <a:noAutofit/>
          </a:bodyPr>
          <a:lstStyle/>
          <a:p>
            <a:pPr algn="l"/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Heroicons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(n.d.). </a:t>
            </a:r>
            <a:r>
              <a:rPr lang="en-GB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Heroicons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https://heroicons.com</a:t>
            </a:r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Microsoft. (n.d.). </a:t>
            </a:r>
            <a:r>
              <a:rPr lang="en-GB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AccessDataSource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class (</a:t>
            </a:r>
            <a:r>
              <a:rPr lang="en-GB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System.Web.UI.WebControls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Microsoft Learn. </a:t>
            </a:r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https://learn.microsoft.com/en-us/dotnet/api/system.web.ui.webcontrols.accessdatasource?view=netframework-4.8.1</a:t>
            </a:r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Seeds, C. (2024). 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Variety raw uncooked grains superfood cereal chia seeds sesame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[Image]. Google Images.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https://images.app.goo.gl/yX5Rx4HmbDCtj2Kk8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Sorkin, E. (n.d.). 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Merriweather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[Font]. Google Fonts.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https://fonts.google.com/specimen/Merriweather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Streamline HQ. (n.d.). 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Streamline HQ profile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[User profile]. Figma.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https://www.figma.com/@streamline_hq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7474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CA55A-1ECF-6F18-12FA-ECA86496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E3A7C-1095-466B-3A30-FCC1C7474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8495072" cy="1646555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References (cont’d)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4ED712-8CC7-A493-A62D-74636AC926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7273638" cy="4683351"/>
          </a:xfrm>
        </p:spPr>
        <p:txBody>
          <a:bodyPr>
            <a:noAutofit/>
          </a:bodyPr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SVGL. (n.d.). 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SVGL: A beautiful library of SVG logos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https://svgl.app</a:t>
            </a:r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Take. (2024). 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Take down the stigma: Erlanger to open Chattanooga facility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[Image]. Google Images.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https://images.app.goo.gl/88Cy4iC61gWXgy6Q7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Vercel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(n.d.). 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Geist font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https://vercel.com/font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l">
              <a:buNone/>
            </a:pPr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787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32988-F71C-C37C-B467-C954AC1E6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C500D-E58B-D741-8986-B374AEE37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55293"/>
            <a:ext cx="7273637" cy="1646555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Content Goals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0DE27D-496B-7E89-45ED-0CACE32D3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8" y="2021195"/>
            <a:ext cx="7914969" cy="4155757"/>
          </a:xfrm>
        </p:spPr>
        <p:txBody>
          <a:bodyPr>
            <a:noAutofit/>
          </a:bodyPr>
          <a:lstStyle/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Public Interest Content</a:t>
            </a: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Mental health and wellness information accessible to general public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E-commerce</a:t>
            </a: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Booking therapy sessions with payment gateways. </a:t>
            </a:r>
          </a:p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Portal Features</a:t>
            </a: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 centralized access to resources and services after login.</a:t>
            </a:r>
          </a:p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Blog Content</a:t>
            </a: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Therapist-written articles for mental health education.</a:t>
            </a:r>
          </a:p>
        </p:txBody>
      </p:sp>
    </p:spTree>
    <p:extLst>
      <p:ext uri="{BB962C8B-B14F-4D97-AF65-F5344CB8AC3E}">
        <p14:creationId xmlns:p14="http://schemas.microsoft.com/office/powerpoint/2010/main" val="2547183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610C4-27DA-9E5D-E581-DC619DF9C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1521D-75D8-8912-487D-003ACD6ED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55293"/>
            <a:ext cx="7273637" cy="1646555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Content goals (cont’d)</a:t>
            </a:r>
          </a:p>
        </p:txBody>
      </p:sp>
      <p:pic>
        <p:nvPicPr>
          <p:cNvPr id="4" name="Picture 3" descr="A screenshot of a blogs page&#10;">
            <a:extLst>
              <a:ext uri="{FF2B5EF4-FFF2-40B4-BE49-F238E27FC236}">
                <a16:creationId xmlns:a16="http://schemas.microsoft.com/office/drawing/2014/main" id="{08929950-ADD8-63F5-38BB-2AE179495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516620"/>
            <a:ext cx="8873545" cy="4986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8587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6B461-70A7-632E-2EF8-C3A3F1642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Target Audience</a:t>
            </a:r>
            <a:endParaRPr lang="en-FJ" sz="4000" b="1">
              <a:latin typeface="Arial" panose="020B0604020202020204" pitchFamily="34" charset="0"/>
              <a:ea typeface="Geist ExtraBold" pitchFamily="2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E1B37-5C93-022F-ED1C-30638B5D33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8" y="2011363"/>
            <a:ext cx="8686801" cy="4481512"/>
          </a:xfrm>
        </p:spPr>
        <p:txBody>
          <a:bodyPr>
            <a:noAutofit/>
          </a:bodyPr>
          <a:lstStyle/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 Groups:</a:t>
            </a: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Primary: Young adults (18-35 years)</a:t>
            </a:r>
          </a:p>
          <a:p>
            <a:pPr lvl="2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Students with academic pressures</a:t>
            </a:r>
          </a:p>
          <a:p>
            <a:pPr lvl="2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Young professionals with work-life balance issues</a:t>
            </a: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Secondary: Middle-aged adults (36-55 years)</a:t>
            </a:r>
          </a:p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Gender Distribution:</a:t>
            </a:r>
          </a:p>
          <a:p>
            <a:pPr lvl="1"/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nclusive approach for all gender identities</a:t>
            </a:r>
          </a:p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Nationality:</a:t>
            </a: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Primary: Fiji national population (suburban areas)</a:t>
            </a: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Secondary: Rural communities (via articles/videos)</a:t>
            </a: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Tertiary: International users seeking remote support</a:t>
            </a:r>
          </a:p>
          <a:p>
            <a:endParaRPr lang="en-US" dirty="0">
              <a:latin typeface="Arial" panose="020B0604020202020204" pitchFamily="34" charset="0"/>
              <a:ea typeface="Geist Medium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654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2109A-BD2A-87CF-A782-3BE431511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62D18-6545-73B0-B2EB-EFBA65483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9616274" cy="1646555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Audience Needs &amp; challenges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85E80A-6581-9422-4984-75996D05D2B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Challenges:</a:t>
            </a: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Academic and work-related stress</a:t>
            </a: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National stigma</a:t>
            </a: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Lack of mental health professionals</a:t>
            </a:r>
          </a:p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Solutions:</a:t>
            </a: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Secure and private sessions</a:t>
            </a: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Easy navigation and accessibility</a:t>
            </a: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Affordable or free options</a:t>
            </a:r>
          </a:p>
          <a:p>
            <a:pPr lvl="1"/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Transparent security measures</a:t>
            </a:r>
          </a:p>
        </p:txBody>
      </p:sp>
    </p:spTree>
    <p:extLst>
      <p:ext uri="{BB962C8B-B14F-4D97-AF65-F5344CB8AC3E}">
        <p14:creationId xmlns:p14="http://schemas.microsoft.com/office/powerpoint/2010/main" val="4208317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FFD96-8ECD-1672-5986-5C80AB9A5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DD2DB-E95B-1728-E1D3-98C81BE2A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8495072" cy="1646555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Website Pages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F9AD0-0728-BF4D-110C-0845A352940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7273638" cy="4683351"/>
          </a:xfrm>
        </p:spPr>
        <p:txBody>
          <a:bodyPr>
            <a:normAutofit/>
          </a:bodyPr>
          <a:lstStyle/>
          <a:p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Home Page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Brief introduction 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system, latest articles and booking appointments</a:t>
            </a:r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Therapists Page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List of all therapists</a:t>
            </a:r>
          </a:p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Blogs Page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List of all articles ordered by publish date</a:t>
            </a:r>
          </a:p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Login/Sign Up Page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User authentication</a:t>
            </a:r>
          </a:p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Book Session Page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Appointment scheduling</a:t>
            </a:r>
          </a:p>
          <a:p>
            <a:pPr algn="l"/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About/Contact Page: 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 information and contact details</a:t>
            </a:r>
            <a:endParaRPr lang="en-GB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Feedback Page: 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 feedback on experience</a:t>
            </a:r>
          </a:p>
          <a:p>
            <a:pPr algn="l"/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 Page: 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 of downloadable resources and links</a:t>
            </a:r>
            <a:endParaRPr lang="en-GB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 Page: 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sessions booked in tabular format</a:t>
            </a:r>
            <a:endParaRPr lang="en-GB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333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E339B-A82D-1945-1463-379FF01F1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D131-D3CC-A7E1-A834-295EC732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8495072" cy="1646555"/>
          </a:xfrm>
        </p:spPr>
        <p:txBody>
          <a:bodyPr/>
          <a:lstStyle/>
          <a:p>
            <a:r>
              <a:rPr lang="en-US" sz="4000" b="1" dirty="0">
                <a:latin typeface="Arial" panose="020B0604020202020204" pitchFamily="34" charset="0"/>
                <a:ea typeface="Geist ExtraBold" pitchFamily="2" charset="0"/>
                <a:cs typeface="Arial" panose="020B0604020202020204" pitchFamily="34" charset="0"/>
              </a:rPr>
              <a:t>Website Pages Reasoning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F305C6-6B25-31B6-4BD2-90EDC6DE6E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8367254" cy="4683351"/>
          </a:xfrm>
        </p:spPr>
        <p:txBody>
          <a:bodyPr>
            <a:noAutofit/>
          </a:bodyPr>
          <a:lstStyle/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Home page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Introduces the service and provides initial engagement.</a:t>
            </a:r>
          </a:p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Therapist pages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Allows users to browse and select specialists that suit their needs.</a:t>
            </a:r>
          </a:p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Blog pages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Provide helpful insights and build trust with users through professional advice.</a:t>
            </a:r>
          </a:p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booking page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Enables users to schedule therapy at their convenience, supporting mental health proactively.</a:t>
            </a:r>
          </a:p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login/sign-up page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Ensures secure access for users.</a:t>
            </a:r>
          </a:p>
          <a:p>
            <a:pPr algn="l"/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 page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logged in users with PDFs and links to download and use.</a:t>
            </a:r>
          </a:p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Dashboard page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Track and manage scheduled sessions.</a:t>
            </a:r>
          </a:p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Feedback page</a:t>
            </a:r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Gain input on quality of service</a:t>
            </a:r>
            <a:endParaRPr lang="en-GB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8090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{8C1747CB-F196-4ECF-9A20-2D7904BB3E13}tf22318419_win32</Template>
  <TotalTime>1796</TotalTime>
  <Words>1565</Words>
  <Application>Microsoft Office PowerPoint</Application>
  <PresentationFormat>Widescreen</PresentationFormat>
  <Paragraphs>255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Courier New</vt:lpstr>
      <vt:lpstr>Tenorite</vt:lpstr>
      <vt:lpstr>Custom</vt:lpstr>
      <vt:lpstr> Best Health  Web Application specification</vt:lpstr>
      <vt:lpstr>Project Developers</vt:lpstr>
      <vt:lpstr>Project overview</vt:lpstr>
      <vt:lpstr>Content Goals</vt:lpstr>
      <vt:lpstr>Content goals (cont’d)</vt:lpstr>
      <vt:lpstr>Target Audience</vt:lpstr>
      <vt:lpstr>Audience Needs &amp; challenges</vt:lpstr>
      <vt:lpstr>Website Pages</vt:lpstr>
      <vt:lpstr>Website Pages Reasoning</vt:lpstr>
      <vt:lpstr>Core Functionality</vt:lpstr>
      <vt:lpstr>Core Functionality (Login)</vt:lpstr>
      <vt:lpstr>Core Functionality (Booking)</vt:lpstr>
      <vt:lpstr>Core Functionality (dashboard)</vt:lpstr>
      <vt:lpstr>Omitted Functionality</vt:lpstr>
      <vt:lpstr>Website Accessibility </vt:lpstr>
      <vt:lpstr>Website Performance </vt:lpstr>
      <vt:lpstr>Security Measures</vt:lpstr>
      <vt:lpstr>Lighthouse Score: 398/400</vt:lpstr>
      <vt:lpstr>Site structure</vt:lpstr>
      <vt:lpstr>Site Database ERD</vt:lpstr>
      <vt:lpstr>Site navigation</vt:lpstr>
      <vt:lpstr>Website layout</vt:lpstr>
      <vt:lpstr>Website layout (Cont’d)</vt:lpstr>
      <vt:lpstr>Website layout (cont’d)</vt:lpstr>
      <vt:lpstr>Website layout (cont’d)</vt:lpstr>
      <vt:lpstr>Website layout (cont’d)</vt:lpstr>
      <vt:lpstr>Cross-browser support</vt:lpstr>
      <vt:lpstr>Software Used</vt:lpstr>
      <vt:lpstr>Software Used (Cont’d)</vt:lpstr>
      <vt:lpstr>Promotional video</vt:lpstr>
      <vt:lpstr>Database user credentials</vt:lpstr>
      <vt:lpstr>References</vt:lpstr>
      <vt:lpstr>References (CONT’D)</vt:lpstr>
      <vt:lpstr>References (cont’d)</vt:lpstr>
      <vt:lpstr>References (cont’d)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Vishant Kumar</dc:creator>
  <cp:lastModifiedBy>Anav Chand</cp:lastModifiedBy>
  <cp:revision>27</cp:revision>
  <dcterms:created xsi:type="dcterms:W3CDTF">2025-05-01T23:07:31Z</dcterms:created>
  <dcterms:modified xsi:type="dcterms:W3CDTF">2025-05-26T02:06:32Z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